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slideLayouts/slideLayout62.xml" ContentType="application/vnd.openxmlformats-officedocument.presentationml.slideLayout+xml"/>
  <Override PartName="/ppt/theme/theme10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1.xml" ContentType="application/vnd.openxmlformats-officedocument.theme+xml"/>
  <Override PartName="/ppt/slideLayouts/slideLayout65.xml" ContentType="application/vnd.openxmlformats-officedocument.presentationml.slideLayout+xml"/>
  <Override PartName="/ppt/theme/theme12.xml" ContentType="application/vnd.openxmlformats-officedocument.theme+xml"/>
  <Override PartName="/ppt/slideLayouts/slideLayout66.xml" ContentType="application/vnd.openxmlformats-officedocument.presentationml.slideLayout+xml"/>
  <Override PartName="/ppt/theme/theme1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4.xml" ContentType="application/vnd.openxmlformats-officedocument.theme+xml"/>
  <Override PartName="/ppt/slideLayouts/slideLayout69.xml" ContentType="application/vnd.openxmlformats-officedocument.presentationml.slideLayout+xml"/>
  <Override PartName="/ppt/theme/theme15.xml" ContentType="application/vnd.openxmlformats-officedocument.theme+xml"/>
  <Override PartName="/ppt/slideLayouts/slideLayout70.xml" ContentType="application/vnd.openxmlformats-officedocument.presentationml.slideLayout+xml"/>
  <Override PartName="/ppt/theme/theme16.xml" ContentType="application/vnd.openxmlformats-officedocument.theme+xml"/>
  <Override PartName="/ppt/slideLayouts/slideLayout71.xml" ContentType="application/vnd.openxmlformats-officedocument.presentationml.slideLayout+xml"/>
  <Override PartName="/ppt/theme/theme1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8.xml" ContentType="application/vnd.openxmlformats-officedocument.theme+xml"/>
  <Override PartName="/ppt/slideLayouts/slideLayout74.xml" ContentType="application/vnd.openxmlformats-officedocument.presentationml.slideLayout+xml"/>
  <Override PartName="/ppt/theme/theme1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0.xml" ContentType="application/vnd.openxmlformats-officedocument.theme+xml"/>
  <Override PartName="/ppt/slideLayouts/slideLayout77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5"/>
    <p:sldMasterId id="2147483852" r:id="rId6"/>
    <p:sldMasterId id="2147483784" r:id="rId7"/>
    <p:sldMasterId id="2147483795" r:id="rId8"/>
    <p:sldMasterId id="2147483788" r:id="rId9"/>
    <p:sldMasterId id="2147483791" r:id="rId10"/>
    <p:sldMasterId id="2147483834" r:id="rId11"/>
    <p:sldMasterId id="2147483793" r:id="rId12"/>
    <p:sldMasterId id="2147483880" r:id="rId13"/>
    <p:sldMasterId id="2147483756" r:id="rId14"/>
    <p:sldMasterId id="2147483750" r:id="rId15"/>
    <p:sldMasterId id="2147483746" r:id="rId16"/>
    <p:sldMasterId id="2147483807" r:id="rId17"/>
    <p:sldMasterId id="2147483809" r:id="rId18"/>
    <p:sldMasterId id="2147483878" r:id="rId19"/>
    <p:sldMasterId id="2147483814" r:id="rId20"/>
    <p:sldMasterId id="2147483812" r:id="rId21"/>
    <p:sldMasterId id="2147483805" r:id="rId22"/>
    <p:sldMasterId id="2147483803" r:id="rId23"/>
    <p:sldMasterId id="2147483882" r:id="rId24"/>
    <p:sldMasterId id="2147483832" r:id="rId25"/>
  </p:sldMasterIdLst>
  <p:notesMasterIdLst>
    <p:notesMasterId r:id="rId57"/>
  </p:notesMasterIdLst>
  <p:handoutMasterIdLst>
    <p:handoutMasterId r:id="rId58"/>
  </p:handoutMasterIdLst>
  <p:sldIdLst>
    <p:sldId id="324" r:id="rId26"/>
    <p:sldId id="398" r:id="rId27"/>
    <p:sldId id="399" r:id="rId28"/>
    <p:sldId id="400" r:id="rId29"/>
    <p:sldId id="325" r:id="rId30"/>
    <p:sldId id="403" r:id="rId31"/>
    <p:sldId id="404" r:id="rId32"/>
    <p:sldId id="405" r:id="rId33"/>
    <p:sldId id="406" r:id="rId34"/>
    <p:sldId id="407" r:id="rId35"/>
    <p:sldId id="408" r:id="rId36"/>
    <p:sldId id="409" r:id="rId37"/>
    <p:sldId id="410" r:id="rId38"/>
    <p:sldId id="411" r:id="rId39"/>
    <p:sldId id="412" r:id="rId40"/>
    <p:sldId id="397" r:id="rId41"/>
    <p:sldId id="396" r:id="rId42"/>
    <p:sldId id="374" r:id="rId43"/>
    <p:sldId id="376" r:id="rId44"/>
    <p:sldId id="375" r:id="rId45"/>
    <p:sldId id="377" r:id="rId46"/>
    <p:sldId id="387" r:id="rId47"/>
    <p:sldId id="378" r:id="rId48"/>
    <p:sldId id="382" r:id="rId49"/>
    <p:sldId id="385" r:id="rId50"/>
    <p:sldId id="384" r:id="rId51"/>
    <p:sldId id="383" r:id="rId52"/>
    <p:sldId id="386" r:id="rId53"/>
    <p:sldId id="395" r:id="rId54"/>
    <p:sldId id="370" r:id="rId55"/>
    <p:sldId id="393" r:id="rId56"/>
  </p:sldIdLst>
  <p:sldSz cx="9144000" cy="5143500" type="screen16x9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B5"/>
    <a:srgbClr val="265A8F"/>
    <a:srgbClr val="D7F2F8"/>
    <a:srgbClr val="DDDDDD"/>
    <a:srgbClr val="BE5646"/>
    <a:srgbClr val="B6B6B6"/>
    <a:srgbClr val="285A8F"/>
    <a:srgbClr val="266092"/>
    <a:srgbClr val="DBDBDB"/>
    <a:srgbClr val="003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42" autoAdjust="0"/>
    <p:restoredTop sz="96405" autoAdjust="0"/>
  </p:normalViewPr>
  <p:slideViewPr>
    <p:cSldViewPr>
      <p:cViewPr>
        <p:scale>
          <a:sx n="66" d="100"/>
          <a:sy n="66" d="100"/>
        </p:scale>
        <p:origin x="788" y="9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61" d="100"/>
          <a:sy n="161" d="100"/>
        </p:scale>
        <p:origin x="2512" y="19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17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" Target="slides/slide4.xml"/><Relationship Id="rId11" Type="http://schemas.openxmlformats.org/officeDocument/2006/relationships/slideMaster" Target="slideMasters/slideMaster7.xml"/><Relationship Id="rId24" Type="http://schemas.openxmlformats.org/officeDocument/2006/relationships/slideMaster" Target="slideMasters/slideMaster20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61" Type="http://schemas.openxmlformats.org/officeDocument/2006/relationships/theme" Target="theme/theme1.xml"/><Relationship Id="rId19" Type="http://schemas.openxmlformats.org/officeDocument/2006/relationships/slideMaster" Target="slideMasters/slideMaster15.xml"/><Relationship Id="rId14" Type="http://schemas.openxmlformats.org/officeDocument/2006/relationships/slideMaster" Target="slideMasters/slideMaster10.xml"/><Relationship Id="rId22" Type="http://schemas.openxmlformats.org/officeDocument/2006/relationships/slideMaster" Target="slideMasters/slideMaster18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26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Master" Target="slideMasters/slideMaster21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presProps" Target="presProps.xml"/><Relationship Id="rId20" Type="http://schemas.openxmlformats.org/officeDocument/2006/relationships/slideMaster" Target="slideMasters/slideMaster16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Master" Target="slideMasters/slideMaster11.xml"/><Relationship Id="rId23" Type="http://schemas.openxmlformats.org/officeDocument/2006/relationships/slideMaster" Target="slideMasters/slideMaster19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575E8-5A93-C543-B5D3-D97B5FCFC12D}" type="datetimeFigureOut">
              <a:rPr lang="ru-RU" smtClean="0"/>
              <a:t>вторник 11.10.2022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59D85-B00D-3049-AC0A-3959AAA0A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781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ерхний колонтитул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1" name="Образ слайда 10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503B2-B7AF-1F47-B9BC-F7D7F56BBD53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Заметки 15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18" name="Дата 17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EB49-A4FA-894F-B982-313C3AB22FEE}" type="datetimeFigureOut">
              <a:rPr lang="ru-RU" smtClean="0"/>
              <a:t>вторник 11.10.2022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380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503B2-B7AF-1F47-B9BC-F7D7F56BBD5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296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503B2-B7AF-1F47-B9BC-F7D7F56BBD5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099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760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353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503B2-B7AF-1F47-B9BC-F7D7F56BBD5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27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503B2-B7AF-1F47-B9BC-F7D7F56BBD5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985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503B2-B7AF-1F47-B9BC-F7D7F56BBD5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84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t.me/infotecs_news" TargetMode="External"/><Relationship Id="rId7" Type="http://schemas.openxmlformats.org/officeDocument/2006/relationships/image" Target="../media/image44.png"/><Relationship Id="rId2" Type="http://schemas.openxmlformats.org/officeDocument/2006/relationships/hyperlink" Target="https://vk.com/infotecs_news" TargetMode="External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t.me/infotecs_news" TargetMode="External"/><Relationship Id="rId7" Type="http://schemas.openxmlformats.org/officeDocument/2006/relationships/image" Target="../media/image44.png"/><Relationship Id="rId2" Type="http://schemas.openxmlformats.org/officeDocument/2006/relationships/hyperlink" Target="https://vk.com/infotecs_news" TargetMode="External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FD144-62EB-9B4E-9E76-06F76974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413" y="339501"/>
            <a:ext cx="7559587" cy="971774"/>
          </a:xfrm>
        </p:spPr>
        <p:txBody>
          <a:bodyPr/>
          <a:lstStyle/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31174D83-44B4-0347-A498-699F0F297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612" y="1671638"/>
            <a:ext cx="8054975" cy="313213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latin typeface="+mj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latin typeface="+mj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latin typeface="+mj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latin typeface="+mj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latin typeface="+mj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301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5">
            <a:extLst>
              <a:ext uri="{FF2B5EF4-FFF2-40B4-BE49-F238E27FC236}">
                <a16:creationId xmlns:a16="http://schemas.microsoft.com/office/drawing/2014/main" id="{07E91C58-099E-9343-8C74-DB683849AD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9770" y="1626750"/>
            <a:ext cx="4176464" cy="2376264"/>
          </a:xfrm>
          <a:prstGeom prst="rect">
            <a:avLst/>
          </a:prstGeom>
          <a:gradFill>
            <a:gsLst>
              <a:gs pos="0">
                <a:srgbClr val="00A7B5"/>
              </a:gs>
              <a:gs pos="100000">
                <a:srgbClr val="276092"/>
              </a:gs>
            </a:gsLst>
            <a:lin ang="27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87B52994-4614-C74C-BEA1-AE50ADFC0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4888" y="1492250"/>
            <a:ext cx="2505618" cy="3311525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2D906A4-4C62-684A-AB2D-4FAAF4D10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339502"/>
            <a:ext cx="6552530" cy="792088"/>
          </a:xfrm>
        </p:spPr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3714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3832F009-D69F-D64F-9577-57EAFC8FF9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48262" y="1491854"/>
            <a:ext cx="3455988" cy="3311922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627F0E03-0184-3B42-84CB-A030F8DC6E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491853"/>
            <a:ext cx="4032250" cy="3312145"/>
          </a:xfrm>
          <a:prstGeom prst="rect">
            <a:avLst/>
          </a:prstGeom>
        </p:spPr>
        <p:txBody>
          <a:bodyPr anchor="ctr"/>
          <a:lstStyle>
            <a:lvl1pPr marL="0" indent="0" algn="l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 algn="l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914400" indent="0" algn="l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3pPr>
            <a:lvl4pPr marL="1371600" indent="0" algn="l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4pPr>
            <a:lvl5pPr marL="1828800" indent="0" algn="l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3211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B3ED3-7589-A245-95DE-48A7A9D28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3580084"/>
            <a:ext cx="4032250" cy="1223691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B6CC580B-9C95-984D-BED7-6B19DF9E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0"/>
            <a:ext cx="6912570" cy="3292475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66A889CD-0C95-BC44-B9DB-2E426FFBB6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8263" y="3580085"/>
            <a:ext cx="3455987" cy="122369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latin typeface="+mj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latin typeface="+mj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latin typeface="+mj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latin typeface="+mj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latin typeface="+mj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555184" y="481739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7B5"/>
                </a:solidFill>
              </a:defRPr>
            </a:lvl1pPr>
          </a:lstStyle>
          <a:p>
            <a:fld id="{CA980F76-3F48-4458-B459-174667FE877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541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3651750"/>
            <a:ext cx="8064500" cy="1146175"/>
          </a:xfrm>
          <a:prstGeom prst="rect">
            <a:avLst/>
          </a:prstGeom>
        </p:spPr>
        <p:txBody>
          <a:bodyPr anchor="ctr"/>
          <a:lstStyle>
            <a:lvl1pPr algn="r">
              <a:defRPr sz="3200" b="1">
                <a:solidFill>
                  <a:srgbClr val="00A7B5"/>
                </a:solidFill>
                <a:latin typeface="+mn-lt"/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12024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B2A80780-B1C8-BE47-9491-2340069DF0B4}" type="datetimeFigureOut">
              <a:rPr lang="ru-RU" smtClean="0"/>
              <a:t>вторник 11.10.2022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8CDF371-F7FE-CC4F-8B01-F2552AD090C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93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77771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FD144-62EB-9B4E-9E76-06F76974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58116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FD144-62EB-9B4E-9E76-06F76974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56844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FD144-62EB-9B4E-9E76-06F76974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85475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FD144-62EB-9B4E-9E76-06F76974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99183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BBEC5CB6-A9BC-8B4A-9433-0A15548837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092030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FD144-62EB-9B4E-9E76-06F76974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3" y="1671637"/>
            <a:ext cx="8049664" cy="31321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r">
              <a:defRPr sz="4800"/>
            </a:lvl1pPr>
          </a:lstStyle>
          <a:p>
            <a:r>
              <a:rPr lang="ru-RU" dirty="0"/>
              <a:t>Старайтесь </a:t>
            </a:r>
            <a:br>
              <a:rPr lang="ru-RU" dirty="0"/>
            </a:br>
            <a:r>
              <a:rPr lang="ru-RU" dirty="0"/>
              <a:t>использовать фотографии из фотобанка компании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C9C562-B839-B041-908D-7FD11538F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2181" y="339725"/>
            <a:ext cx="864096" cy="28803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7964338" y="4817393"/>
            <a:ext cx="9272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980F76-3F48-4458-B459-174667FE877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967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FD144-62EB-9B4E-9E76-06F76974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81790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FD144-62EB-9B4E-9E76-06F76974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10785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FD144-62EB-9B4E-9E76-06F76974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2963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FD144-62EB-9B4E-9E76-06F76974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96000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FD144-62EB-9B4E-9E76-06F76974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1376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FD144-62EB-9B4E-9E76-06F76974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41121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FD144-62EB-9B4E-9E76-06F76974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11250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FD144-62EB-9B4E-9E76-06F76974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79296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50DF67E-4D63-8F49-8E7C-63BC2B377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42" y="339502"/>
            <a:ext cx="7509157" cy="971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/>
              <a:t>Образец</a:t>
            </a:r>
            <a:br>
              <a:rPr lang="en-US" dirty="0"/>
            </a:br>
            <a:r>
              <a:rPr lang="en-US" dirty="0" err="1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362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612" y="1671638"/>
            <a:ext cx="8054976" cy="313213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50DF67E-4D63-8F49-8E7C-63BC2B377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42" y="339502"/>
            <a:ext cx="7509157" cy="971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/>
              <a:t>Образец</a:t>
            </a:r>
            <a:br>
              <a:rPr lang="en-US" dirty="0"/>
            </a:br>
            <a:r>
              <a:rPr lang="en-US" dirty="0" err="1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48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4E488-0212-064F-AC98-787DDBBCD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id="{6C1A7798-327D-644C-8813-E5FB3A71CE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613" y="2571750"/>
            <a:ext cx="8063363" cy="223224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A7B5"/>
              </a:buClr>
              <a:buFont typeface="Courier New" panose="02070309020205020404" pitchFamily="49" charset="0"/>
              <a:buChar char="o"/>
              <a:defRPr sz="1800" b="0" i="0">
                <a:latin typeface="+mj-lt"/>
                <a:ea typeface="PT Root UI Web" charset="0"/>
                <a:cs typeface="PT Root UI Web" charset="0"/>
              </a:defRPr>
            </a:lvl1pPr>
            <a:lvl2pPr marL="685800" indent="-228600">
              <a:buClr>
                <a:srgbClr val="00A7B5"/>
              </a:buClr>
              <a:buFont typeface="Courier New" panose="02070309020205020404" pitchFamily="49" charset="0"/>
              <a:buChar char="o"/>
              <a:defRPr sz="1800" b="0" i="0">
                <a:latin typeface="+mj-lt"/>
                <a:ea typeface="PT Root UI Web" charset="0"/>
                <a:cs typeface="PT Root UI Web" charset="0"/>
              </a:defRPr>
            </a:lvl2pPr>
            <a:lvl3pPr marL="1143000" indent="-228600">
              <a:buClr>
                <a:srgbClr val="00A7B5"/>
              </a:buClr>
              <a:buFont typeface="Courier New" panose="02070309020205020404" pitchFamily="49" charset="0"/>
              <a:buChar char="o"/>
              <a:defRPr sz="1800" b="0" i="0">
                <a:latin typeface="+mj-lt"/>
                <a:ea typeface="PT Root UI Web" charset="0"/>
                <a:cs typeface="PT Root UI Web" charset="0"/>
              </a:defRPr>
            </a:lvl3pPr>
            <a:lvl4pPr marL="1600200" indent="-228600">
              <a:buClr>
                <a:srgbClr val="00A7B5"/>
              </a:buClr>
              <a:buFont typeface="Courier New" panose="02070309020205020404" pitchFamily="49" charset="0"/>
              <a:buChar char="o"/>
              <a:defRPr sz="1800" b="0" i="0">
                <a:latin typeface="+mj-lt"/>
                <a:ea typeface="PT Root UI Web" charset="0"/>
                <a:cs typeface="PT Root UI Web" charset="0"/>
              </a:defRPr>
            </a:lvl4pPr>
            <a:lvl5pPr marL="2057400" indent="-228600">
              <a:buClr>
                <a:srgbClr val="00A7B5"/>
              </a:buClr>
              <a:buFont typeface="Courier New" panose="02070309020205020404" pitchFamily="49" charset="0"/>
              <a:buChar char="o"/>
              <a:defRPr sz="1800" b="0" i="0">
                <a:latin typeface="+mj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id="{2909BDFF-6994-0140-AF6D-4B08A2CCEB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413" y="1671638"/>
            <a:ext cx="8647563" cy="6301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715F"/>
              </a:buClr>
              <a:buFont typeface="Courier New" panose="02070309020205020404" pitchFamily="49" charset="0"/>
              <a:buNone/>
              <a:defRPr sz="1800" b="1" i="0">
                <a:solidFill>
                  <a:srgbClr val="00A7B5"/>
                </a:solidFill>
                <a:latin typeface="+mj-lt"/>
                <a:ea typeface="PT Root UI Web" charset="0"/>
                <a:cs typeface="PT Root UI Web" charset="0"/>
              </a:defRPr>
            </a:lvl1pPr>
            <a:lvl2pPr marL="6858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latin typeface="PT Root UI Web" charset="0"/>
                <a:ea typeface="PT Root UI Web" charset="0"/>
                <a:cs typeface="PT Root UI Web" charset="0"/>
              </a:defRPr>
            </a:lvl2pPr>
            <a:lvl3pPr marL="11430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latin typeface="PT Root UI Web" charset="0"/>
                <a:ea typeface="PT Root UI Web" charset="0"/>
                <a:cs typeface="PT Root UI Web" charset="0"/>
              </a:defRPr>
            </a:lvl3pPr>
            <a:lvl4pPr marL="16002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latin typeface="PT Root UI Web" charset="0"/>
                <a:ea typeface="PT Root UI Web" charset="0"/>
                <a:cs typeface="PT Root UI Web" charset="0"/>
              </a:defRPr>
            </a:lvl4pPr>
            <a:lvl5pPr marL="20574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latin typeface="PT Root UI Web" charset="0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Пример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36340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6612" y="1671639"/>
            <a:ext cx="6930387" cy="2340112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32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32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32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32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32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50DF67E-4D63-8F49-8E7C-63BC2B3775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842" y="339502"/>
            <a:ext cx="7509157" cy="971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Шаблон с цитатой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099AE51-EBEA-FD44-AEFD-70FE69E47DB5}"/>
              </a:ext>
            </a:extLst>
          </p:cNvPr>
          <p:cNvCxnSpPr/>
          <p:nvPr userDrawn="1"/>
        </p:nvCxnSpPr>
        <p:spPr>
          <a:xfrm>
            <a:off x="836613" y="4461750"/>
            <a:ext cx="1377250" cy="0"/>
          </a:xfrm>
          <a:prstGeom prst="line">
            <a:avLst/>
          </a:prstGeom>
          <a:ln w="28575">
            <a:solidFill>
              <a:srgbClr val="00A7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275470-4E15-F344-8BE6-3B127BC4F7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412" y="1671431"/>
            <a:ext cx="539588" cy="366920"/>
          </a:xfrm>
          <a:prstGeom prst="rect">
            <a:avLst/>
          </a:prstGeom>
        </p:spPr>
      </p:pic>
      <p:sp>
        <p:nvSpPr>
          <p:cNvPr id="13" name="Текст 10">
            <a:extLst>
              <a:ext uri="{FF2B5EF4-FFF2-40B4-BE49-F238E27FC236}">
                <a16:creationId xmlns:a16="http://schemas.microsoft.com/office/drawing/2014/main" id="{3E28206C-6DD5-8343-9152-CD59D69494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4523" y="4551750"/>
            <a:ext cx="2807478" cy="24163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rgbClr val="00A8B6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42041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50DF67E-4D63-8F49-8E7C-63BC2B377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42" y="339502"/>
            <a:ext cx="7509157" cy="971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/>
              <a:t>Образец</a:t>
            </a:r>
            <a:br>
              <a:rPr lang="en-US" dirty="0"/>
            </a:b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4526B1-DD2E-7744-9FF1-923574DD37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613" y="2751755"/>
            <a:ext cx="2835387" cy="205202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>
                <a:solidFill>
                  <a:srgbClr val="236192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0BB9682D-31CC-B04E-9E47-0C0832086A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2571751"/>
            <a:ext cx="4319588" cy="97177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8E404479-3AC9-B74D-99F1-E1A32826B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832001"/>
            <a:ext cx="4319588" cy="97177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3829222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50DF67E-4D63-8F49-8E7C-63BC2B3775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842" y="339502"/>
            <a:ext cx="7509157" cy="971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Четыре секции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BDF19054-BEBA-D548-B6FC-DE5D16A32A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2379496"/>
            <a:ext cx="3734588" cy="97177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D862E951-1980-054F-B0BA-7EDBF820DF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6285" y="2379496"/>
            <a:ext cx="3734588" cy="97177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BF75408D-F993-B74C-9C8C-DCCCE78926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613" y="3833542"/>
            <a:ext cx="3734588" cy="97177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A10665DF-0715-8944-93BE-FB83B7098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6285" y="3833542"/>
            <a:ext cx="3734588" cy="97177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3014792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50DF67E-4D63-8F49-8E7C-63BC2B377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42" y="339502"/>
            <a:ext cx="7509157" cy="971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/>
              <a:t>Образец</a:t>
            </a:r>
            <a:br>
              <a:rPr lang="en-US" dirty="0"/>
            </a:b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BDF19054-BEBA-D548-B6FC-DE5D16A32A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2379496"/>
            <a:ext cx="2115387" cy="76320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BF75408D-F993-B74C-9C8C-DCCCE78926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613" y="4148542"/>
            <a:ext cx="2115387" cy="76320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D60E9720-0FDE-434D-9896-C0F5EDB273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97788" y="2379496"/>
            <a:ext cx="2115387" cy="76320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FD9EF12A-212B-A14C-A464-1B99AC4C04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7788" y="4139977"/>
            <a:ext cx="2115387" cy="76320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E5D213A3-6B99-B54E-9633-AD9E820903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58964" y="2379496"/>
            <a:ext cx="2115387" cy="76320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0CB2638F-734E-5D4A-AAEA-00282D57F9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58964" y="4139977"/>
            <a:ext cx="2115387" cy="76320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810883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50DF67E-4D63-8F49-8E7C-63BC2B3775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842" y="339502"/>
            <a:ext cx="7509157" cy="971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Три секции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D862E951-1980-054F-B0BA-7EDBF820DF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2646699"/>
            <a:ext cx="4308873" cy="97177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A10665DF-0715-8944-93BE-FB83B7098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833542"/>
            <a:ext cx="4308873" cy="97177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407F160F-8793-8D43-98A2-A15636EB01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0" y="1459856"/>
            <a:ext cx="4308873" cy="97177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44526B1-DD2E-7744-9FF1-923574DD37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613" y="2751755"/>
            <a:ext cx="2835387" cy="205202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>
                <a:solidFill>
                  <a:srgbClr val="236192"/>
                </a:solidFill>
              </a:defRPr>
            </a:lvl1pPr>
          </a:lstStyle>
          <a:p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491584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613" y="2571750"/>
            <a:ext cx="8064500" cy="22320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A7B5"/>
              </a:buClr>
              <a:buFont typeface="Courier New" panose="02070309020205020404" pitchFamily="49" charset="0"/>
              <a:buChar char="o"/>
              <a:defRPr sz="18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742950" indent="-285750">
              <a:buClr>
                <a:srgbClr val="00A7B5"/>
              </a:buClr>
              <a:buFont typeface="Courier New" panose="02070309020205020404" pitchFamily="49" charset="0"/>
              <a:buChar char="o"/>
              <a:defRPr sz="18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11430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3pPr>
            <a:lvl4pPr marL="16002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4pPr>
            <a:lvl5pPr marL="2057400" indent="-228600"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413" y="339501"/>
            <a:ext cx="7559587" cy="971773"/>
          </a:xfrm>
        </p:spPr>
        <p:txBody>
          <a:bodyPr/>
          <a:lstStyle>
            <a:lvl1pPr>
              <a:defRPr sz="3200"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413" y="1671638"/>
            <a:ext cx="8648700" cy="6751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solidFill>
                  <a:srgbClr val="00A7B5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Если нужен 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59804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5D178-E594-D844-97D2-079364490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263" y="1311275"/>
            <a:ext cx="3743325" cy="1260475"/>
          </a:xfrm>
        </p:spPr>
        <p:txBody>
          <a:bodyPr anchor="b"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5B0F43-AAE9-CE40-809C-769A88FA96BF}"/>
              </a:ext>
            </a:extLst>
          </p:cNvPr>
          <p:cNvSpPr/>
          <p:nvPr userDrawn="1"/>
        </p:nvSpPr>
        <p:spPr>
          <a:xfrm>
            <a:off x="0" y="0"/>
            <a:ext cx="4572000" cy="509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C6943834-227F-F14D-B2DA-DF04C2CCA1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5117625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148263" y="2886750"/>
            <a:ext cx="3743325" cy="191702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2715F"/>
              </a:buClr>
              <a:buFontTx/>
              <a:buNone/>
              <a:defRPr sz="1800">
                <a:solidFill>
                  <a:schemeClr val="bg1"/>
                </a:solidFill>
                <a:latin typeface="+mn-lt"/>
                <a:ea typeface="PT Root UI Web" panose="020B0303020202020204" pitchFamily="34" charset="-52"/>
              </a:defRPr>
            </a:lvl1pPr>
            <a:lvl2pPr marL="7429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2pPr>
            <a:lvl3pPr marL="12001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3pPr>
            <a:lvl4pPr marL="16573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4pPr>
            <a:lvl5pPr marL="21145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0823310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5D178-E594-D844-97D2-079364490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263" y="1311275"/>
            <a:ext cx="3743325" cy="1260475"/>
          </a:xfrm>
        </p:spPr>
        <p:txBody>
          <a:bodyPr anchor="b"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Заголовок второй секции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5B0F43-AAE9-CE40-809C-769A88FA96BF}"/>
              </a:ext>
            </a:extLst>
          </p:cNvPr>
          <p:cNvSpPr/>
          <p:nvPr userDrawn="1"/>
        </p:nvSpPr>
        <p:spPr>
          <a:xfrm>
            <a:off x="0" y="0"/>
            <a:ext cx="4572000" cy="509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148263" y="3117630"/>
            <a:ext cx="3743325" cy="168614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2715F"/>
              </a:buClr>
              <a:buFontTx/>
              <a:buNone/>
              <a:defRPr sz="1800">
                <a:solidFill>
                  <a:schemeClr val="bg1"/>
                </a:solidFill>
                <a:latin typeface="+mn-lt"/>
                <a:ea typeface="PT Root UI Web" panose="020B0303020202020204" pitchFamily="34" charset="-52"/>
              </a:defRPr>
            </a:lvl1pPr>
            <a:lvl2pPr marL="7429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2pPr>
            <a:lvl3pPr marL="12001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3pPr>
            <a:lvl4pPr marL="16573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4pPr>
            <a:lvl5pPr marL="21145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ACC3AC-F769-2C40-8BC3-4A98D844F56E}"/>
              </a:ext>
            </a:extLst>
          </p:cNvPr>
          <p:cNvSpPr/>
          <p:nvPr userDrawn="1"/>
        </p:nvSpPr>
        <p:spPr>
          <a:xfrm>
            <a:off x="1" y="0"/>
            <a:ext cx="4572000" cy="5143500"/>
          </a:xfrm>
          <a:prstGeom prst="rect">
            <a:avLst/>
          </a:prstGeom>
          <a:solidFill>
            <a:srgbClr val="1D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74378B98-1981-C944-ACA1-53FA53C0AA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3111750"/>
            <a:ext cx="3510386" cy="168614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2715F"/>
              </a:buClr>
              <a:buFontTx/>
              <a:buNone/>
              <a:defRPr sz="1800">
                <a:solidFill>
                  <a:schemeClr val="tx1"/>
                </a:solidFill>
                <a:latin typeface="+mn-lt"/>
                <a:ea typeface="PT Root UI Web" panose="020B0303020202020204" pitchFamily="34" charset="-52"/>
              </a:defRPr>
            </a:lvl1pPr>
            <a:lvl2pPr marL="7429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2pPr>
            <a:lvl3pPr marL="12001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3pPr>
            <a:lvl4pPr marL="16573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4pPr>
            <a:lvl5pPr marL="21145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C0273975-79BC-6544-8FED-846EA5A723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613" y="345605"/>
            <a:ext cx="3510386" cy="2226145"/>
          </a:xfrm>
          <a:prstGeom prst="rect">
            <a:avLst/>
          </a:prstGeom>
        </p:spPr>
        <p:txBody>
          <a:bodyPr anchor="b"/>
          <a:lstStyle>
            <a:lvl1pPr marL="0" indent="0">
              <a:buClr>
                <a:srgbClr val="D2715F"/>
              </a:buClr>
              <a:buFontTx/>
              <a:buNone/>
              <a:defRPr sz="3200" b="1" baseline="0">
                <a:solidFill>
                  <a:schemeClr val="tx1"/>
                </a:solidFill>
                <a:latin typeface="+mn-lt"/>
                <a:ea typeface="PT Root UI Web" panose="020B0303020202020204" pitchFamily="34" charset="-52"/>
              </a:defRPr>
            </a:lvl1pPr>
            <a:lvl2pPr marL="7429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2pPr>
            <a:lvl3pPr marL="12001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3pPr>
            <a:lvl4pPr marL="16573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4pPr>
            <a:lvl5pPr marL="2114550" indent="-285750">
              <a:buClr>
                <a:srgbClr val="D2715F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PT Root UI Web" panose="020B0303020202020204" pitchFamily="34" charset="-52"/>
                <a:ea typeface="PT Root UI Web" panose="020B0303020202020204" pitchFamily="34" charset="-52"/>
              </a:defRPr>
            </a:lvl5pPr>
          </a:lstStyle>
          <a:p>
            <a:r>
              <a:rPr lang="ru-RU" dirty="0">
                <a:solidFill>
                  <a:schemeClr val="tx1"/>
                </a:solidFill>
              </a:rPr>
              <a:t>Используйте это слайд, чтобы разбить информацию на две секции</a:t>
            </a:r>
          </a:p>
        </p:txBody>
      </p:sp>
    </p:spTree>
    <p:extLst>
      <p:ext uri="{BB962C8B-B14F-4D97-AF65-F5344CB8AC3E}">
        <p14:creationId xmlns:p14="http://schemas.microsoft.com/office/powerpoint/2010/main" val="2575179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5">
            <a:extLst>
              <a:ext uri="{FF2B5EF4-FFF2-40B4-BE49-F238E27FC236}">
                <a16:creationId xmlns:a16="http://schemas.microsoft.com/office/drawing/2014/main" id="{07E91C58-099E-9343-8C74-DB683849AD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9770" y="1626750"/>
            <a:ext cx="4176464" cy="2376264"/>
          </a:xfrm>
          <a:prstGeom prst="rect">
            <a:avLst/>
          </a:prstGeom>
          <a:gradFill>
            <a:gsLst>
              <a:gs pos="0">
                <a:srgbClr val="00A7B5"/>
              </a:gs>
              <a:gs pos="100000">
                <a:srgbClr val="276092"/>
              </a:gs>
            </a:gsLst>
            <a:lin ang="27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Скриншот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87B52994-4614-C74C-BEA1-AE50ADFC0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4888" y="1671638"/>
            <a:ext cx="2806700" cy="313213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FEF1EDD-8490-6C4D-8BF7-4413D1FA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42" y="339502"/>
            <a:ext cx="7509157" cy="971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/>
              <a:t>Образец</a:t>
            </a:r>
            <a:br>
              <a:rPr lang="en-US" dirty="0"/>
            </a:br>
            <a:r>
              <a:rPr lang="en-US" dirty="0" err="1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113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7C856-91E8-A64C-BC0F-E2CE2901C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id="{9ABAD244-CDCC-F741-94B0-C6B4619FCD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7534" y="1671638"/>
            <a:ext cx="5094054" cy="313213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id="{C57A5CFB-85BA-5F43-AC21-79A9480C41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97001" y="1419622"/>
            <a:ext cx="1574999" cy="3312368"/>
          </a:xfrm>
          <a:prstGeom prst="rect">
            <a:avLst/>
          </a:prstGeom>
          <a:gradFill>
            <a:gsLst>
              <a:gs pos="0">
                <a:srgbClr val="00A7B5"/>
              </a:gs>
              <a:gs pos="100000">
                <a:srgbClr val="276092"/>
              </a:gs>
            </a:gsLst>
            <a:lin ang="27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335752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5D178-E594-D844-97D2-079364490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1871" y="1311275"/>
            <a:ext cx="3749716" cy="1260475"/>
          </a:xfrm>
        </p:spPr>
        <p:txBody>
          <a:bodyPr anchor="b"/>
          <a:lstStyle/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C6943834-227F-F14D-B2DA-DF04C2CCA1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5092030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A2D58B04-B6CB-CF4C-A943-2E1705214E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8263" y="2787775"/>
            <a:ext cx="3724784" cy="20160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latin typeface="+mj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latin typeface="+mj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latin typeface="+mj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latin typeface="+mj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800" b="0" i="0">
                <a:latin typeface="+mj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9921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BEE5609-13BE-CA42-938F-67E2E02E8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2578" y="1851670"/>
            <a:ext cx="3458843" cy="1080120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ОТВЕТЫ</a:t>
            </a:r>
            <a:br>
              <a:rPr lang="ru-RU" dirty="0"/>
            </a:br>
            <a:r>
              <a:rPr lang="ru-RU" dirty="0"/>
              <a:t>НА ВОПРОСЫ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BEE5609-13BE-CA42-938F-67E2E02E8F6D}"/>
              </a:ext>
            </a:extLst>
          </p:cNvPr>
          <p:cNvSpPr txBox="1">
            <a:spLocks/>
          </p:cNvSpPr>
          <p:nvPr userDrawn="1"/>
        </p:nvSpPr>
        <p:spPr>
          <a:xfrm>
            <a:off x="3707904" y="288032"/>
            <a:ext cx="5184576" cy="545207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PT Root UI Web" charset="0"/>
                <a:cs typeface="PT Root UI Web" charset="0"/>
              </a:defRPr>
            </a:lvl1pPr>
          </a:lstStyle>
          <a:p>
            <a:r>
              <a:rPr lang="ru-RU" sz="500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1062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504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42773A8E-C7B4-2848-A73B-EF821723C5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1492251"/>
            <a:ext cx="3222626" cy="3311526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1880" y="1492251"/>
            <a:ext cx="5112370" cy="3311524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125403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42773A8E-C7B4-2848-A73B-EF821723C5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1492251"/>
            <a:ext cx="3222626" cy="3311526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1880" y="1492251"/>
            <a:ext cx="5112370" cy="3311524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644104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42773A8E-C7B4-2848-A73B-EF821723C5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1492251"/>
            <a:ext cx="3222626" cy="3311526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1880" y="1492251"/>
            <a:ext cx="5112370" cy="3311524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774974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42773A8E-C7B4-2848-A73B-EF821723C5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1492251"/>
            <a:ext cx="3222626" cy="3311526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1880" y="1492251"/>
            <a:ext cx="5112370" cy="3311524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005537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42773A8E-C7B4-2848-A73B-EF821723C5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1492251"/>
            <a:ext cx="3222626" cy="3311526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1880" y="1492251"/>
            <a:ext cx="5112370" cy="3311524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97807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42773A8E-C7B4-2848-A73B-EF821723C5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1492251"/>
            <a:ext cx="3222626" cy="3311526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1880" y="1492251"/>
            <a:ext cx="5112370" cy="3311524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278130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42773A8E-C7B4-2848-A73B-EF821723C5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1492251"/>
            <a:ext cx="3222626" cy="3311526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1880" y="1492251"/>
            <a:ext cx="5112370" cy="3311524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903602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42773A8E-C7B4-2848-A73B-EF821723C5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1492251"/>
            <a:ext cx="3222626" cy="3311526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1880" y="1492251"/>
            <a:ext cx="5112370" cy="3311524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7036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465F7-70ED-6B46-B531-7BF39BBCE3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id="{2BFF0C02-2622-C649-A344-EEEFAF79083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48088" y="1419225"/>
            <a:ext cx="3456162" cy="3384550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48338973-CD51-8442-A647-EDE7C64993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419225"/>
            <a:ext cx="4032250" cy="3384550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latin typeface="+mj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latin typeface="+mj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latin typeface="+mj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latin typeface="+mj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latin typeface="+mj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 Текст слайда</a:t>
            </a:r>
          </a:p>
          <a:p>
            <a:pPr lvl="1"/>
            <a:r>
              <a:rPr lang="ru-RU" dirty="0"/>
              <a:t> Второй уровень</a:t>
            </a:r>
          </a:p>
          <a:p>
            <a:pPr lvl="2"/>
            <a:r>
              <a:rPr lang="ru-RU" dirty="0"/>
              <a:t> Третий уровень</a:t>
            </a:r>
          </a:p>
          <a:p>
            <a:pPr lvl="3"/>
            <a:r>
              <a:rPr lang="ru-RU" dirty="0"/>
              <a:t> Четвертый уровень</a:t>
            </a:r>
          </a:p>
          <a:p>
            <a:pPr lvl="4"/>
            <a:r>
              <a:rPr lang="ru-RU" dirty="0"/>
              <a:t> Пятый уровень</a:t>
            </a:r>
          </a:p>
        </p:txBody>
      </p:sp>
      <p:sp>
        <p:nvSpPr>
          <p:cNvPr id="11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555184" y="481739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7B5"/>
                </a:solidFill>
              </a:defRPr>
            </a:lvl1pPr>
          </a:lstStyle>
          <a:p>
            <a:fld id="{CA980F76-3F48-4458-B459-174667FE877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645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42773A8E-C7B4-2848-A73B-EF821723C5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1492251"/>
            <a:ext cx="3222626" cy="3311526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1880" y="1492251"/>
            <a:ext cx="5112370" cy="3311524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834074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9">
            <a:extLst>
              <a:ext uri="{FF2B5EF4-FFF2-40B4-BE49-F238E27FC236}">
                <a16:creationId xmlns:a16="http://schemas.microsoft.com/office/drawing/2014/main" id="{56E2E995-FB40-C44B-93F4-8B45370F8C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3648" y="4371950"/>
            <a:ext cx="7200602" cy="504056"/>
          </a:xfrm>
          <a:prstGeom prst="rect">
            <a:avLst/>
          </a:prstGeom>
        </p:spPr>
        <p:txBody>
          <a:bodyPr anchor="ctr"/>
          <a:lstStyle>
            <a:lvl1pPr indent="-108000" algn="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00A7B5"/>
                </a:solidFill>
                <a:latin typeface="+mj-lt"/>
                <a:ea typeface="PT Root UI Web" panose="020B0303020202020204" pitchFamily="34" charset="0"/>
              </a:defRPr>
            </a:lvl1pPr>
          </a:lstStyle>
          <a:p>
            <a:r>
              <a:rPr lang="ru-RU" dirty="0"/>
              <a:t>ФИО</a:t>
            </a:r>
            <a:br>
              <a:rPr lang="ru-RU" dirty="0"/>
            </a:br>
            <a:r>
              <a:rPr lang="ru-RU" dirty="0"/>
              <a:t>должность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0330F6E-386C-744D-AB83-273FD7FAD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648" y="1896750"/>
            <a:ext cx="7200602" cy="2295000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продолжение названия</a:t>
            </a:r>
            <a:br>
              <a:rPr lang="ru-RU" dirty="0"/>
            </a:br>
            <a:r>
              <a:rPr lang="ru-RU" dirty="0"/>
              <a:t>в 3 строки</a:t>
            </a:r>
          </a:p>
        </p:txBody>
      </p:sp>
    </p:spTree>
    <p:extLst>
      <p:ext uri="{BB962C8B-B14F-4D97-AF65-F5344CB8AC3E}">
        <p14:creationId xmlns:p14="http://schemas.microsoft.com/office/powerpoint/2010/main" val="1460902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9">
            <a:extLst>
              <a:ext uri="{FF2B5EF4-FFF2-40B4-BE49-F238E27FC236}">
                <a16:creationId xmlns:a16="http://schemas.microsoft.com/office/drawing/2014/main" id="{56E2E995-FB40-C44B-93F4-8B45370F8C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3648" y="4371950"/>
            <a:ext cx="7200602" cy="504056"/>
          </a:xfrm>
          <a:prstGeom prst="rect">
            <a:avLst/>
          </a:prstGeom>
        </p:spPr>
        <p:txBody>
          <a:bodyPr anchor="ctr"/>
          <a:lstStyle>
            <a:lvl1pPr indent="-108000" algn="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00A7B5"/>
                </a:solidFill>
                <a:latin typeface="+mj-lt"/>
                <a:ea typeface="PT Root UI Web" panose="020B0303020202020204" pitchFamily="34" charset="0"/>
              </a:defRPr>
            </a:lvl1pPr>
          </a:lstStyle>
          <a:p>
            <a:r>
              <a:rPr lang="ru-RU" dirty="0"/>
              <a:t>ФИО</a:t>
            </a:r>
            <a:br>
              <a:rPr lang="ru-RU" dirty="0"/>
            </a:br>
            <a:r>
              <a:rPr lang="ru-RU" dirty="0"/>
              <a:t>должность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0330F6E-386C-744D-AB83-273FD7FAD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648" y="1896750"/>
            <a:ext cx="7200602" cy="2295000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продолжение названия</a:t>
            </a:r>
            <a:br>
              <a:rPr lang="ru-RU" dirty="0"/>
            </a:br>
            <a:r>
              <a:rPr lang="ru-RU" dirty="0"/>
              <a:t>в 3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191630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1419622"/>
            <a:ext cx="8064500" cy="273630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ПРИМЕР</a:t>
            </a:r>
            <a:br>
              <a:rPr lang="ru-RU" dirty="0"/>
            </a:br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В ЧЕТЫРЕ</a:t>
            </a:r>
            <a:br>
              <a:rPr lang="ru-RU" dirty="0"/>
            </a:br>
            <a:r>
              <a:rPr lang="ru-RU" dirty="0"/>
              <a:t>СТРОКИ</a:t>
            </a:r>
          </a:p>
        </p:txBody>
      </p:sp>
    </p:spTree>
    <p:extLst>
      <p:ext uri="{BB962C8B-B14F-4D97-AF65-F5344CB8AC3E}">
        <p14:creationId xmlns:p14="http://schemas.microsoft.com/office/powerpoint/2010/main" val="15879300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BEE5609-13BE-CA42-938F-67E2E02E8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2578" y="1851670"/>
            <a:ext cx="3458843" cy="1080120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ОТВЕТЫ</a:t>
            </a:r>
            <a:br>
              <a:rPr lang="ru-RU" dirty="0"/>
            </a:br>
            <a:r>
              <a:rPr lang="ru-RU" dirty="0"/>
              <a:t>НА ВОПРОСЫ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BEE5609-13BE-CA42-938F-67E2E02E8F6D}"/>
              </a:ext>
            </a:extLst>
          </p:cNvPr>
          <p:cNvSpPr txBox="1">
            <a:spLocks/>
          </p:cNvSpPr>
          <p:nvPr userDrawn="1"/>
        </p:nvSpPr>
        <p:spPr>
          <a:xfrm>
            <a:off x="3707904" y="288032"/>
            <a:ext cx="5184576" cy="545207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PT Root UI Web" charset="0"/>
                <a:cs typeface="PT Root UI Web" charset="0"/>
              </a:defRPr>
            </a:lvl1pPr>
          </a:lstStyle>
          <a:p>
            <a:r>
              <a:rPr lang="ru-RU" sz="50000" dirty="0">
                <a:latin typeface="+mj-lt"/>
              </a:rPr>
              <a:t>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E255BF-EEC7-184B-B49D-EAA43F348C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67495"/>
            <a:ext cx="1008112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23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3651870"/>
            <a:ext cx="8064500" cy="1151905"/>
          </a:xfrm>
          <a:prstGeom prst="rect">
            <a:avLst/>
          </a:prstGeom>
        </p:spPr>
        <p:txBody>
          <a:bodyPr anchor="ctr"/>
          <a:lstStyle>
            <a:lvl1pPr algn="r"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103757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1419622"/>
            <a:ext cx="8064500" cy="273630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ПРИМЕР</a:t>
            </a:r>
            <a:br>
              <a:rPr lang="ru-RU" dirty="0"/>
            </a:br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В ЧЕТЫРЕ</a:t>
            </a:r>
            <a:br>
              <a:rPr lang="ru-RU" dirty="0"/>
            </a:br>
            <a:r>
              <a:rPr lang="ru-RU" dirty="0"/>
              <a:t>СТРОКИ</a:t>
            </a:r>
          </a:p>
        </p:txBody>
      </p:sp>
    </p:spTree>
    <p:extLst>
      <p:ext uri="{BB962C8B-B14F-4D97-AF65-F5344CB8AC3E}">
        <p14:creationId xmlns:p14="http://schemas.microsoft.com/office/powerpoint/2010/main" val="35129475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5697560" y="4178488"/>
            <a:ext cx="621463" cy="6214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3798218" y="4190930"/>
            <a:ext cx="621463" cy="6214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907704" y="4190931"/>
            <a:ext cx="621463" cy="6214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6315412" y="4528673"/>
            <a:ext cx="15689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100" b="1" dirty="0">
                <a:solidFill>
                  <a:schemeClr val="tx1"/>
                </a:solidFill>
                <a:latin typeface="+mj-lt"/>
                <a:ea typeface="PT Root UI Web" charset="0"/>
                <a:cs typeface="PT Root UI Web" charset="0"/>
              </a:rPr>
              <a:t>@</a:t>
            </a:r>
            <a:r>
              <a:rPr lang="en-US" sz="1100" b="1" dirty="0" err="1">
                <a:solidFill>
                  <a:schemeClr val="tx1"/>
                </a:solidFill>
                <a:latin typeface="+mj-lt"/>
                <a:ea typeface="PT Root UI Web" charset="0"/>
                <a:cs typeface="PT Root UI Web" charset="0"/>
              </a:rPr>
              <a:t>InfoTeCS_Moscow</a:t>
            </a:r>
            <a:r>
              <a:rPr lang="en-US" sz="1100" b="1" dirty="0">
                <a:solidFill>
                  <a:schemeClr val="tx1"/>
                </a:solidFill>
                <a:latin typeface="+mj-lt"/>
                <a:ea typeface="PT Root UI Web" charset="0"/>
                <a:cs typeface="PT Root UI Web" charset="0"/>
              </a:rPr>
              <a:t> </a:t>
            </a:r>
            <a:endParaRPr lang="ru-RU" sz="1100" b="1" dirty="0">
              <a:solidFill>
                <a:schemeClr val="tx1"/>
              </a:solidFill>
              <a:latin typeface="+mj-lt"/>
              <a:ea typeface="PT Root UI Web" charset="0"/>
              <a:cs typeface="PT Root UI Web" charset="0"/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2547343" y="4528673"/>
            <a:ext cx="1124211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de-DE" sz="1100" b="1" dirty="0">
                <a:solidFill>
                  <a:schemeClr val="tx1"/>
                </a:solidFill>
                <a:latin typeface="+mj-lt"/>
                <a:ea typeface="PT Root UI Web" charset="0"/>
                <a:cs typeface="PT Root UI Web" charset="0"/>
              </a:rPr>
              <a:t>@infotecs.ru</a:t>
            </a:r>
            <a:endParaRPr lang="ru-RU" sz="1100" b="1" dirty="0">
              <a:solidFill>
                <a:schemeClr val="tx1"/>
              </a:solidFill>
              <a:effectLst/>
              <a:latin typeface="+mj-lt"/>
              <a:ea typeface="PT Root UI Web" charset="0"/>
              <a:cs typeface="PT Root UI Web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4419368" y="4528773"/>
            <a:ext cx="11250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+mj-lt"/>
                <a:ea typeface="PT Root UI Web" charset="0"/>
                <a:cs typeface="PT Root UI Web" charset="0"/>
              </a:rPr>
              <a:t>@</a:t>
            </a:r>
            <a:r>
              <a:rPr lang="ru-RU" sz="1100" b="1" dirty="0" err="1">
                <a:solidFill>
                  <a:schemeClr val="tx1"/>
                </a:solidFill>
                <a:latin typeface="+mj-lt"/>
                <a:ea typeface="PT Root UI Web" charset="0"/>
                <a:cs typeface="PT Root UI Web" charset="0"/>
              </a:rPr>
              <a:t>vpninfotecs</a:t>
            </a:r>
            <a:r>
              <a:rPr lang="ru-RU" sz="1100" b="1" dirty="0">
                <a:solidFill>
                  <a:schemeClr val="tx1"/>
                </a:solidFill>
                <a:latin typeface="+mj-lt"/>
                <a:ea typeface="PT Root UI Web" charset="0"/>
                <a:cs typeface="PT Root UI Web" charset="0"/>
              </a:rPr>
              <a:t> 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2483768" y="3795886"/>
            <a:ext cx="4176464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b="0" i="0" dirty="0">
                <a:solidFill>
                  <a:schemeClr val="tx1"/>
                </a:solidFill>
                <a:latin typeface="+mj-lt"/>
                <a:ea typeface="PT Root UI Web Light" charset="0"/>
                <a:cs typeface="PT Root UI Web Light" charset="0"/>
              </a:rPr>
              <a:t>Подписывайтесь на наши </a:t>
            </a:r>
            <a:r>
              <a:rPr lang="ru-RU" sz="1400" b="0" i="0" dirty="0" err="1">
                <a:solidFill>
                  <a:schemeClr val="tx1"/>
                </a:solidFill>
                <a:latin typeface="+mj-lt"/>
                <a:ea typeface="PT Root UI Web Light" charset="0"/>
                <a:cs typeface="PT Root UI Web Light" charset="0"/>
              </a:rPr>
              <a:t>соцсети</a:t>
            </a:r>
            <a:endParaRPr lang="ru-RU" sz="1400" b="0" i="0" dirty="0">
              <a:solidFill>
                <a:schemeClr val="tx1"/>
              </a:solidFill>
              <a:latin typeface="+mj-lt"/>
              <a:ea typeface="PT Root UI Web Light" charset="0"/>
              <a:cs typeface="PT Root UI Web Light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190931"/>
            <a:ext cx="617323" cy="6242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18" y="4193276"/>
            <a:ext cx="614544" cy="6218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096" y="4191750"/>
            <a:ext cx="613316" cy="6206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80DA057-8C50-2244-9E83-EBFB2397EB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71" y="4251586"/>
            <a:ext cx="251601" cy="2516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D86D46-64D9-6746-ABBF-C47C4BA9A15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640" y="4253720"/>
            <a:ext cx="274953" cy="2749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337E9F-5529-F040-BEDD-9A11B03853F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98" y="4251586"/>
            <a:ext cx="274959" cy="274959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>
          <a:xfrm>
            <a:off x="539750" y="3939902"/>
            <a:ext cx="244807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3">
            <a:extLst>
              <a:ext uri="{FF2B5EF4-FFF2-40B4-BE49-F238E27FC236}">
                <a16:creationId xmlns:a16="http://schemas.microsoft.com/office/drawing/2014/main" id="{FF4CD9E5-48FA-6746-977D-5D7F0147A910}"/>
              </a:ext>
            </a:extLst>
          </p:cNvPr>
          <p:cNvCxnSpPr>
            <a:cxnSpLocks/>
          </p:cNvCxnSpPr>
          <p:nvPr userDrawn="1"/>
        </p:nvCxnSpPr>
        <p:spPr>
          <a:xfrm>
            <a:off x="6156176" y="3939902"/>
            <a:ext cx="244807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CB57B61-B06B-894D-8D28-96ACECAD057B}"/>
              </a:ext>
            </a:extLst>
          </p:cNvPr>
          <p:cNvSpPr/>
          <p:nvPr userDrawn="1"/>
        </p:nvSpPr>
        <p:spPr>
          <a:xfrm>
            <a:off x="1547662" y="-344812"/>
            <a:ext cx="6048672" cy="4026406"/>
          </a:xfrm>
          <a:prstGeom prst="ellipse">
            <a:avLst/>
          </a:prstGeom>
          <a:gradFill flip="none" rotWithShape="1">
            <a:gsLst>
              <a:gs pos="0">
                <a:srgbClr val="276092"/>
              </a:gs>
              <a:gs pos="93000">
                <a:srgbClr val="276092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707654"/>
            <a:ext cx="7200800" cy="5312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7739F55D-1804-6A4E-94FD-36E95425CE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85860" y="2355726"/>
            <a:ext cx="3772277" cy="82168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Clr>
                <a:srgbClr val="D2715F"/>
              </a:buClr>
              <a:buFont typeface="Courier New" panose="02070309020205020404" pitchFamily="49" charset="0"/>
              <a:buNone/>
              <a:defRPr sz="1200" b="1" i="0">
                <a:solidFill>
                  <a:schemeClr val="tx1"/>
                </a:solidFill>
                <a:latin typeface="+mj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rgbClr val="265A8F"/>
                </a:solidFill>
                <a:latin typeface="PT Root UI Web" charset="0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rgbClr val="265A8F"/>
                </a:solidFill>
                <a:latin typeface="PT Root UI Web" charset="0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rgbClr val="265A8F"/>
                </a:solidFill>
                <a:latin typeface="PT Root UI Web" charset="0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rgbClr val="265A8F"/>
                </a:solidFill>
                <a:latin typeface="PT Root UI Web" charset="0"/>
                <a:ea typeface="PT Root UI Web" charset="0"/>
                <a:cs typeface="PT Root UI Web" charset="0"/>
              </a:defRPr>
            </a:lvl5pPr>
          </a:lstStyle>
          <a:p>
            <a:r>
              <a:rPr lang="ru-RU" dirty="0"/>
              <a:t>(удалить блок если не нужен) ФИО</a:t>
            </a:r>
          </a:p>
          <a:p>
            <a:r>
              <a:rPr lang="ru-RU" dirty="0"/>
              <a:t>Должность</a:t>
            </a:r>
          </a:p>
          <a:p>
            <a:r>
              <a:rPr lang="en-US" dirty="0"/>
              <a:t>e-mail:</a:t>
            </a:r>
            <a:r>
              <a:rPr lang="ru-RU" dirty="0"/>
              <a:t> </a:t>
            </a:r>
            <a:r>
              <a:rPr lang="en-US" dirty="0" err="1"/>
              <a:t>xxx@infotecs.ru</a:t>
            </a:r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74C225D-2D37-E440-B421-FD0714F0309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60" y="915566"/>
            <a:ext cx="2455954" cy="64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121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582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9">
            <a:extLst>
              <a:ext uri="{FF2B5EF4-FFF2-40B4-BE49-F238E27FC236}">
                <a16:creationId xmlns:a16="http://schemas.microsoft.com/office/drawing/2014/main" id="{56E2E995-FB40-C44B-93F4-8B45370F8C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4283969"/>
            <a:ext cx="4724587" cy="504056"/>
          </a:xfrm>
          <a:prstGeom prst="rect">
            <a:avLst/>
          </a:prstGeom>
        </p:spPr>
        <p:txBody>
          <a:bodyPr anchor="t"/>
          <a:lstStyle>
            <a:lvl1pPr marL="476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500">
                <a:solidFill>
                  <a:schemeClr val="tx1"/>
                </a:solidFill>
                <a:latin typeface="+mj-lt"/>
                <a:ea typeface="PT Root UI Web" panose="020B0303020202020204" pitchFamily="34" charset="0"/>
              </a:defRPr>
            </a:lvl1pPr>
          </a:lstStyle>
          <a:p>
            <a:r>
              <a:rPr lang="ru-RU" dirty="0"/>
              <a:t>ФИО</a:t>
            </a:r>
            <a:br>
              <a:rPr lang="ru-RU" dirty="0"/>
            </a:br>
            <a:r>
              <a:rPr lang="ru-RU" dirty="0"/>
              <a:t>должность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0330F6E-386C-744D-AB83-273FD7FAD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413" y="343325"/>
            <a:ext cx="4724587" cy="3488425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169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42773A8E-C7B4-2848-A73B-EF821723C5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1419225"/>
            <a:ext cx="3203575" cy="3393447"/>
          </a:xfrm>
          <a:prstGeom prst="rect">
            <a:avLst/>
          </a:prstGeom>
          <a:gradFill>
            <a:gsLst>
              <a:gs pos="10000">
                <a:srgbClr val="00A7B5"/>
              </a:gs>
              <a:gs pos="94000">
                <a:srgbClr val="276092"/>
              </a:gs>
            </a:gsLst>
            <a:lin ang="17400000" scaled="0"/>
          </a:gra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3887" y="1419225"/>
            <a:ext cx="5040363" cy="339344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latin typeface="+mj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latin typeface="+mj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latin typeface="+mj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latin typeface="+mj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latin typeface="+mj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555184" y="481739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7B5"/>
                </a:solidFill>
              </a:defRPr>
            </a:lvl1pPr>
          </a:lstStyle>
          <a:p>
            <a:fld id="{CA980F76-3F48-4458-B459-174667FE877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9188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413" y="1716750"/>
            <a:ext cx="7739587" cy="3087024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rgbClr val="236192"/>
                </a:solidFill>
                <a:latin typeface="+mn-lt"/>
              </a:defRPr>
            </a:lvl1pPr>
          </a:lstStyle>
          <a:p>
            <a:r>
              <a:rPr lang="ru-RU" dirty="0"/>
              <a:t>Шаблон </a:t>
            </a:r>
            <a:br>
              <a:rPr lang="ru-RU" dirty="0"/>
            </a:br>
            <a:r>
              <a:rPr lang="ru-RU" dirty="0"/>
              <a:t>для раздела №2</a:t>
            </a:r>
          </a:p>
        </p:txBody>
      </p:sp>
    </p:spTree>
    <p:extLst>
      <p:ext uri="{BB962C8B-B14F-4D97-AF65-F5344CB8AC3E}">
        <p14:creationId xmlns:p14="http://schemas.microsoft.com/office/powerpoint/2010/main" val="3928575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492250"/>
            <a:ext cx="8064500" cy="3311525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413" y="339502"/>
            <a:ext cx="6839867" cy="792088"/>
          </a:xfrm>
        </p:spPr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217415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939023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61760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6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0698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356813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375" y="1594512"/>
            <a:ext cx="6057250" cy="62423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A7B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210063" y="3820184"/>
            <a:ext cx="47238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0" i="0" dirty="0">
                <a:solidFill>
                  <a:srgbClr val="265A8F"/>
                </a:solidFill>
                <a:latin typeface="+mn-lt"/>
                <a:ea typeface="PT Root UI Web Light" charset="0"/>
                <a:cs typeface="PT Root UI Web Light" charset="0"/>
              </a:rPr>
              <a:t>Подписывайтесь на наши </a:t>
            </a:r>
            <a:r>
              <a:rPr lang="ru-RU" sz="1400" b="0" i="0" dirty="0" err="1">
                <a:solidFill>
                  <a:srgbClr val="265A8F"/>
                </a:solidFill>
                <a:latin typeface="+mn-lt"/>
                <a:ea typeface="PT Root UI Web Light" charset="0"/>
                <a:cs typeface="PT Root UI Web Light" charset="0"/>
              </a:rPr>
              <a:t>соцсети</a:t>
            </a:r>
            <a:endParaRPr lang="ru-RU" sz="1400" b="0" i="0" dirty="0">
              <a:solidFill>
                <a:srgbClr val="265A8F"/>
              </a:solidFill>
              <a:latin typeface="+mn-lt"/>
              <a:ea typeface="PT Root UI Web Light" charset="0"/>
              <a:cs typeface="PT Root UI Web Light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F82268D-550E-674E-8B2F-69FB57FE5472}"/>
              </a:ext>
            </a:extLst>
          </p:cNvPr>
          <p:cNvGrpSpPr/>
          <p:nvPr userDrawn="1"/>
        </p:nvGrpSpPr>
        <p:grpSpPr>
          <a:xfrm>
            <a:off x="1737000" y="4190931"/>
            <a:ext cx="5895000" cy="624233"/>
            <a:chOff x="2592000" y="4190931"/>
            <a:chExt cx="5895000" cy="624233"/>
          </a:xfrm>
        </p:grpSpPr>
        <p:sp>
          <p:nvSpPr>
            <p:cNvPr id="5" name="Прямоугольник 4"/>
            <p:cNvSpPr/>
            <p:nvPr userDrawn="1"/>
          </p:nvSpPr>
          <p:spPr>
            <a:xfrm>
              <a:off x="6918044" y="4528673"/>
              <a:ext cx="156895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1100" b="1" dirty="0">
                  <a:solidFill>
                    <a:srgbClr val="265A8F"/>
                  </a:solidFill>
                  <a:latin typeface="+mn-lt"/>
                  <a:ea typeface="PT Root UI Web Bold" charset="0"/>
                  <a:cs typeface="PT Root UI Web Bold" charset="0"/>
                </a:rPr>
                <a:t>@</a:t>
              </a:r>
              <a:r>
                <a:rPr lang="en-US" sz="1100" b="1" dirty="0" err="1">
                  <a:solidFill>
                    <a:srgbClr val="265A8F"/>
                  </a:solidFill>
                  <a:latin typeface="+mn-lt"/>
                  <a:ea typeface="PT Root UI Web Bold" charset="0"/>
                  <a:cs typeface="PT Root UI Web Bold" charset="0"/>
                </a:rPr>
                <a:t>InfoTeCS_Moscow</a:t>
              </a:r>
              <a:r>
                <a:rPr lang="en-US" sz="1100" b="1" dirty="0">
                  <a:solidFill>
                    <a:srgbClr val="265A8F"/>
                  </a:solidFill>
                  <a:latin typeface="+mn-lt"/>
                  <a:ea typeface="PT Root UI Web Bold" charset="0"/>
                  <a:cs typeface="PT Root UI Web Bold" charset="0"/>
                </a:rPr>
                <a:t> </a:t>
              </a:r>
              <a:endParaRPr lang="ru-RU" sz="1100" b="1" dirty="0">
                <a:solidFill>
                  <a:srgbClr val="265A8F"/>
                </a:solidFill>
                <a:latin typeface="+mn-lt"/>
                <a:ea typeface="PT Root UI Web Bold" charset="0"/>
                <a:cs typeface="PT Root UI Web Bold" charset="0"/>
              </a:endParaRPr>
            </a:p>
          </p:txBody>
        </p:sp>
        <p:sp>
          <p:nvSpPr>
            <p:cNvPr id="6" name="Прямоугольник 5"/>
            <p:cNvSpPr/>
            <p:nvPr userDrawn="1"/>
          </p:nvSpPr>
          <p:spPr>
            <a:xfrm>
              <a:off x="3231639" y="4528672"/>
              <a:ext cx="1267018" cy="26161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fontAlgn="base">
                <a:spcAft>
                  <a:spcPts val="0"/>
                </a:spcAft>
              </a:pPr>
              <a:r>
                <a:rPr lang="de-DE" sz="1100" b="1" dirty="0">
                  <a:solidFill>
                    <a:srgbClr val="265A8F"/>
                  </a:solidFill>
                  <a:latin typeface="+mn-lt"/>
                  <a:ea typeface="PT Root UI Web Bold" charset="0"/>
                  <a:cs typeface="PT Root UI Web Bold" charset="0"/>
                </a:rPr>
                <a:t>@infotecs.ru</a:t>
              </a:r>
              <a:endParaRPr lang="ru-RU" sz="1100" b="1" dirty="0">
                <a:solidFill>
                  <a:srgbClr val="265A8F"/>
                </a:solidFill>
                <a:effectLst/>
                <a:latin typeface="+mn-lt"/>
                <a:ea typeface="PT Root UI Web Bold" charset="0"/>
                <a:cs typeface="PT Root UI Web Bold" charset="0"/>
              </a:endParaRPr>
            </a:p>
          </p:txBody>
        </p:sp>
        <p:sp>
          <p:nvSpPr>
            <p:cNvPr id="7" name="Прямоугольник 6"/>
            <p:cNvSpPr/>
            <p:nvPr userDrawn="1"/>
          </p:nvSpPr>
          <p:spPr>
            <a:xfrm>
              <a:off x="5022000" y="4528773"/>
              <a:ext cx="112507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100" b="1" dirty="0">
                  <a:solidFill>
                    <a:srgbClr val="265A8F"/>
                  </a:solidFill>
                  <a:latin typeface="+mn-lt"/>
                  <a:ea typeface="PT Root UI Web Bold" charset="0"/>
                  <a:cs typeface="PT Root UI Web Bold" charset="0"/>
                </a:rPr>
                <a:t>@</a:t>
              </a:r>
              <a:r>
                <a:rPr lang="ru-RU" sz="1100" b="1" dirty="0" err="1">
                  <a:solidFill>
                    <a:srgbClr val="265A8F"/>
                  </a:solidFill>
                  <a:latin typeface="+mn-lt"/>
                  <a:ea typeface="PT Root UI Web Bold" charset="0"/>
                  <a:cs typeface="PT Root UI Web Bold" charset="0"/>
                </a:rPr>
                <a:t>vpninfotecs</a:t>
              </a:r>
              <a:r>
                <a:rPr lang="ru-RU" sz="1100" b="1" dirty="0">
                  <a:solidFill>
                    <a:srgbClr val="265A8F"/>
                  </a:solidFill>
                  <a:latin typeface="+mn-lt"/>
                  <a:ea typeface="PT Root UI Web Bold" charset="0"/>
                  <a:cs typeface="PT Root UI Web Bold" charset="0"/>
                </a:rPr>
                <a:t> 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9479" y="4226101"/>
              <a:ext cx="301098" cy="30257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091" y="4206437"/>
              <a:ext cx="305028" cy="30257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1688" y="4226101"/>
              <a:ext cx="299625" cy="30257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000" y="4190931"/>
              <a:ext cx="617323" cy="624233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850" y="4193276"/>
              <a:ext cx="614544" cy="621888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4728" y="4191750"/>
              <a:ext cx="613316" cy="620644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64768A-B8CB-5640-AFFF-0E0D21C1E19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00" y="591750"/>
            <a:ext cx="2588000" cy="924286"/>
          </a:xfrm>
          <a:prstGeom prst="rect">
            <a:avLst/>
          </a:prstGeom>
        </p:spPr>
      </p:pic>
      <p:sp>
        <p:nvSpPr>
          <p:cNvPr id="20" name="Текст 10">
            <a:extLst>
              <a:ext uri="{FF2B5EF4-FFF2-40B4-BE49-F238E27FC236}">
                <a16:creationId xmlns:a16="http://schemas.microsoft.com/office/drawing/2014/main" id="{F59CB8DE-9707-3A41-BFB0-F10FA55E7C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85860" y="2350719"/>
            <a:ext cx="3772277" cy="82168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Clr>
                <a:srgbClr val="D2715F"/>
              </a:buClr>
              <a:buFont typeface="Courier New" panose="02070309020205020404" pitchFamily="49" charset="0"/>
              <a:buNone/>
              <a:defRPr sz="1200" b="0" i="0">
                <a:solidFill>
                  <a:srgbClr val="00A7B5"/>
                </a:solidFill>
                <a:latin typeface="+mj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rgbClr val="265A8F"/>
                </a:solidFill>
                <a:latin typeface="PT Root UI Web" charset="0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rgbClr val="265A8F"/>
                </a:solidFill>
                <a:latin typeface="PT Root UI Web" charset="0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rgbClr val="265A8F"/>
                </a:solidFill>
                <a:latin typeface="PT Root UI Web" charset="0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rgbClr val="265A8F"/>
                </a:solidFill>
                <a:latin typeface="PT Root UI Web" charset="0"/>
                <a:ea typeface="PT Root UI Web" charset="0"/>
                <a:cs typeface="PT Root UI Web" charset="0"/>
              </a:defRPr>
            </a:lvl5pPr>
          </a:lstStyle>
          <a:p>
            <a:r>
              <a:rPr lang="ru-RU" dirty="0"/>
              <a:t>(Удалить блок если не нужен) ФИО</a:t>
            </a:r>
          </a:p>
          <a:p>
            <a:r>
              <a:rPr lang="ru-RU" dirty="0"/>
              <a:t>Должность</a:t>
            </a:r>
          </a:p>
          <a:p>
            <a:r>
              <a:rPr lang="en-US" dirty="0"/>
              <a:t>e-mail:</a:t>
            </a:r>
            <a:r>
              <a:rPr lang="ru-RU" dirty="0"/>
              <a:t> </a:t>
            </a:r>
            <a:r>
              <a:rPr lang="en-US" dirty="0" err="1"/>
              <a:t>xxx@infotecs.ru</a:t>
            </a:r>
            <a:endParaRPr lang="ru-RU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0A06526-0455-B448-8152-35BBAF01BEF5}"/>
              </a:ext>
            </a:extLst>
          </p:cNvPr>
          <p:cNvCxnSpPr/>
          <p:nvPr userDrawn="1"/>
        </p:nvCxnSpPr>
        <p:spPr>
          <a:xfrm flipH="1">
            <a:off x="539750" y="3966750"/>
            <a:ext cx="2412250" cy="0"/>
          </a:xfrm>
          <a:prstGeom prst="line">
            <a:avLst/>
          </a:prstGeom>
          <a:ln w="22225">
            <a:solidFill>
              <a:srgbClr val="265A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82D1331-FBCB-C341-AB1D-A0F512456E06}"/>
              </a:ext>
            </a:extLst>
          </p:cNvPr>
          <p:cNvCxnSpPr/>
          <p:nvPr userDrawn="1"/>
        </p:nvCxnSpPr>
        <p:spPr>
          <a:xfrm flipH="1">
            <a:off x="6192000" y="3974343"/>
            <a:ext cx="2412250" cy="0"/>
          </a:xfrm>
          <a:prstGeom prst="line">
            <a:avLst/>
          </a:prstGeom>
          <a:ln w="22225">
            <a:solidFill>
              <a:srgbClr val="265A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618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0C6FB32-84F0-1C4E-84A3-0E5CCF8521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1419622"/>
            <a:ext cx="8064500" cy="273630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4000" b="1">
                <a:solidFill>
                  <a:srgbClr val="265A8F"/>
                </a:solidFill>
                <a:latin typeface="+mj-lt"/>
              </a:defRPr>
            </a:lvl1pPr>
          </a:lstStyle>
          <a:p>
            <a:r>
              <a:rPr lang="ru-RU" dirty="0"/>
              <a:t>ПРИМЕР</a:t>
            </a:r>
            <a:br>
              <a:rPr lang="ru-RU" dirty="0"/>
            </a:br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В ЧЕТЫРЕ</a:t>
            </a:r>
            <a:br>
              <a:rPr lang="ru-RU" dirty="0"/>
            </a:br>
            <a:r>
              <a:rPr lang="ru-RU" dirty="0"/>
              <a:t>СТРОКИ</a:t>
            </a:r>
          </a:p>
        </p:txBody>
      </p:sp>
    </p:spTree>
    <p:extLst>
      <p:ext uri="{BB962C8B-B14F-4D97-AF65-F5344CB8AC3E}">
        <p14:creationId xmlns:p14="http://schemas.microsoft.com/office/powerpoint/2010/main" val="9636353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28BF33C-7BA4-9146-AC7C-D795F7024B90}"/>
              </a:ext>
            </a:extLst>
          </p:cNvPr>
          <p:cNvSpPr txBox="1">
            <a:spLocks/>
          </p:cNvSpPr>
          <p:nvPr userDrawn="1"/>
        </p:nvSpPr>
        <p:spPr>
          <a:xfrm>
            <a:off x="3707904" y="288032"/>
            <a:ext cx="5184576" cy="545207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PT Root UI Web" charset="0"/>
                <a:cs typeface="PT Root UI Web" charset="0"/>
              </a:defRPr>
            </a:lvl1pPr>
          </a:lstStyle>
          <a:p>
            <a:r>
              <a:rPr lang="ru-RU" sz="50000" dirty="0">
                <a:solidFill>
                  <a:srgbClr val="265A8F"/>
                </a:solidFill>
                <a:latin typeface="+mj-lt"/>
              </a:rPr>
              <a:t>?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79A8A36-A4CB-054C-B611-8845D4782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2578" y="1851670"/>
            <a:ext cx="3458843" cy="1080120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defRPr sz="4000" b="1">
                <a:solidFill>
                  <a:srgbClr val="265A8F"/>
                </a:solidFill>
                <a:latin typeface="+mj-lt"/>
              </a:defRPr>
            </a:lvl1pPr>
          </a:lstStyle>
          <a:p>
            <a:r>
              <a:rPr lang="ru-RU" dirty="0"/>
              <a:t>ОТВЕТЫ</a:t>
            </a:r>
            <a:br>
              <a:rPr lang="ru-RU" dirty="0"/>
            </a:br>
            <a:r>
              <a:rPr lang="ru-RU" dirty="0"/>
              <a:t>НА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42827902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413" y="1716750"/>
            <a:ext cx="7739587" cy="3087024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rgbClr val="236192"/>
                </a:solidFill>
                <a:latin typeface="+mn-lt"/>
              </a:defRPr>
            </a:lvl1pPr>
          </a:lstStyle>
          <a:p>
            <a:r>
              <a:rPr lang="ru-RU" dirty="0"/>
              <a:t>Шаблон </a:t>
            </a:r>
            <a:br>
              <a:rPr lang="ru-RU" dirty="0"/>
            </a:br>
            <a:r>
              <a:rPr lang="ru-RU" dirty="0"/>
              <a:t>для раздела №2</a:t>
            </a:r>
          </a:p>
        </p:txBody>
      </p:sp>
    </p:spTree>
    <p:extLst>
      <p:ext uri="{BB962C8B-B14F-4D97-AF65-F5344CB8AC3E}">
        <p14:creationId xmlns:p14="http://schemas.microsoft.com/office/powerpoint/2010/main" val="22991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3651870"/>
            <a:ext cx="8064500" cy="1151905"/>
          </a:xfrm>
          <a:prstGeom prst="rect">
            <a:avLst/>
          </a:prstGeom>
        </p:spPr>
        <p:txBody>
          <a:bodyPr anchor="ctr"/>
          <a:lstStyle>
            <a:lvl1pPr algn="r">
              <a:defRPr sz="3200"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66551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15C1931-C31C-A749-9C70-8AD6FAFBA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648" y="1896750"/>
            <a:ext cx="7200602" cy="2295000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265A8F"/>
                </a:solidFill>
                <a:latin typeface="+mj-lt"/>
              </a:defRPr>
            </a:lvl1pPr>
          </a:lstStyle>
          <a:p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продолжение названия</a:t>
            </a:r>
            <a:br>
              <a:rPr lang="ru-RU" dirty="0"/>
            </a:br>
            <a:r>
              <a:rPr lang="ru-RU" dirty="0"/>
              <a:t>в 3 строки</a:t>
            </a:r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E58DF284-F437-5142-B6C0-D16719872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3648" y="4371950"/>
            <a:ext cx="7200602" cy="504056"/>
          </a:xfrm>
          <a:prstGeom prst="rect">
            <a:avLst/>
          </a:prstGeom>
        </p:spPr>
        <p:txBody>
          <a:bodyPr anchor="ctr"/>
          <a:lstStyle>
            <a:lvl1pPr indent="-108000" algn="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00A7B5"/>
                </a:solidFill>
                <a:latin typeface="+mj-lt"/>
                <a:ea typeface="PT Root UI Web" panose="020B0303020202020204" pitchFamily="34" charset="0"/>
              </a:defRPr>
            </a:lvl1pPr>
          </a:lstStyle>
          <a:p>
            <a:r>
              <a:rPr lang="ru-RU" dirty="0"/>
              <a:t>ФИО</a:t>
            </a:r>
            <a:br>
              <a:rPr lang="ru-RU" dirty="0"/>
            </a:br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2524324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15C1931-C31C-A749-9C70-8AD6FAFBA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648" y="1896750"/>
            <a:ext cx="7200602" cy="2295000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00A7B5"/>
                </a:solidFill>
                <a:latin typeface="+mj-lt"/>
              </a:defRPr>
            </a:lvl1pPr>
          </a:lstStyle>
          <a:p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продолжение названия</a:t>
            </a:r>
            <a:br>
              <a:rPr lang="ru-RU" dirty="0"/>
            </a:br>
            <a:r>
              <a:rPr lang="ru-RU" dirty="0"/>
              <a:t>в 3 строки</a:t>
            </a:r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E58DF284-F437-5142-B6C0-D16719872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3648" y="4371950"/>
            <a:ext cx="7200602" cy="504056"/>
          </a:xfrm>
          <a:prstGeom prst="rect">
            <a:avLst/>
          </a:prstGeom>
        </p:spPr>
        <p:txBody>
          <a:bodyPr anchor="ctr"/>
          <a:lstStyle>
            <a:lvl1pPr indent="-108000" algn="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265A8F"/>
                </a:solidFill>
                <a:latin typeface="+mj-lt"/>
                <a:ea typeface="PT Root UI Web" panose="020B0303020202020204" pitchFamily="34" charset="0"/>
              </a:defRPr>
            </a:lvl1pPr>
          </a:lstStyle>
          <a:p>
            <a:r>
              <a:rPr lang="ru-RU" dirty="0"/>
              <a:t>ФИО</a:t>
            </a:r>
            <a:br>
              <a:rPr lang="ru-RU" dirty="0"/>
            </a:br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2093209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39725"/>
            <a:ext cx="8568952" cy="647849"/>
          </a:xfrm>
          <a:prstGeom prst="rect">
            <a:avLst/>
          </a:prstGeom>
        </p:spPr>
        <p:txBody>
          <a:bodyPr anchor="ctr"/>
          <a:lstStyle>
            <a:lvl1pPr algn="l">
              <a:defRPr sz="4000" b="1" baseline="0">
                <a:solidFill>
                  <a:srgbClr val="236192"/>
                </a:solidFill>
                <a:latin typeface="+mn-l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9025218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413" y="1716750"/>
            <a:ext cx="8640067" cy="3087024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rgbClr val="236192"/>
                </a:solidFill>
                <a:latin typeface="+mn-lt"/>
              </a:defRPr>
            </a:lvl1pPr>
          </a:lstStyle>
          <a:p>
            <a:r>
              <a:rPr lang="ru-RU" dirty="0"/>
              <a:t>Шаблон </a:t>
            </a:r>
            <a:br>
              <a:rPr lang="ru-RU" dirty="0"/>
            </a:br>
            <a:r>
              <a:rPr lang="ru-RU" dirty="0"/>
              <a:t>для раздела №2</a:t>
            </a:r>
          </a:p>
        </p:txBody>
      </p:sp>
    </p:spTree>
    <p:extLst>
      <p:ext uri="{BB962C8B-B14F-4D97-AF65-F5344CB8AC3E}">
        <p14:creationId xmlns:p14="http://schemas.microsoft.com/office/powerpoint/2010/main" val="14138703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9184" y="2928733"/>
            <a:ext cx="1885632" cy="435180"/>
          </a:xfrm>
          <a:prstGeom prst="rect">
            <a:avLst/>
          </a:prstGeom>
        </p:spPr>
        <p:txBody>
          <a:bodyPr anchor="b"/>
          <a:lstStyle>
            <a:lvl1pPr algn="ctr"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21</a:t>
            </a:r>
            <a:r>
              <a:rPr lang="en-US" dirty="0"/>
              <a:t>.0</a:t>
            </a:r>
            <a:r>
              <a:rPr lang="ru-RU" dirty="0"/>
              <a:t>4.</a:t>
            </a:r>
            <a:r>
              <a:rPr lang="en-US" dirty="0"/>
              <a:t>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6368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689094" y="4577540"/>
            <a:ext cx="2964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"/>
              </a:rPr>
              <a:t>https://vk.com/infotecs_news</a:t>
            </a:r>
            <a:endParaRPr lang="ru-RU" sz="1100" b="0" i="0" dirty="0">
              <a:solidFill>
                <a:srgbClr val="265A8F"/>
              </a:solidFill>
              <a:latin typeface="+mn-lt"/>
              <a:ea typeface="PT Root UI Web Light" charset="0"/>
              <a:cs typeface="PT Root UI Web Light" charset="0"/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5506058" y="4577540"/>
            <a:ext cx="297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https://t.me/infotecs_news</a:t>
            </a:r>
            <a:r>
              <a:rPr lang="de-DE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000" b="0" i="0" dirty="0">
              <a:solidFill>
                <a:srgbClr val="265A8F"/>
              </a:solidFill>
              <a:latin typeface="+mn-lt"/>
              <a:ea typeface="PT Root UI Web Light" charset="0"/>
              <a:cs typeface="PT Root UI Web Light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88" y="4127961"/>
            <a:ext cx="675428" cy="678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422" y="4127961"/>
            <a:ext cx="679260" cy="6815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83" y="4127961"/>
            <a:ext cx="446518" cy="4495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37" y="4127961"/>
            <a:ext cx="450191" cy="44957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79A8A36-A4CB-054C-B611-8845D4782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2578" y="2283793"/>
            <a:ext cx="3458843" cy="1080120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defRPr sz="4000" b="0">
                <a:solidFill>
                  <a:srgbClr val="003061"/>
                </a:solidFill>
                <a:latin typeface="+mj-lt"/>
              </a:defRPr>
            </a:lvl1pPr>
          </a:lstStyle>
          <a:p>
            <a:r>
              <a:rPr lang="ru-RU" dirty="0"/>
              <a:t>Ответы</a:t>
            </a:r>
            <a:br>
              <a:rPr lang="ru-RU" dirty="0"/>
            </a:br>
            <a:r>
              <a:rPr lang="ru-RU" dirty="0"/>
              <a:t>на вопросы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98" y="378268"/>
            <a:ext cx="4230002" cy="170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444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3375" y="1594512"/>
            <a:ext cx="6057250" cy="624233"/>
          </a:xfrm>
          <a:prstGeom prst="rect">
            <a:avLst/>
          </a:prstGeom>
        </p:spPr>
        <p:txBody>
          <a:bodyPr/>
          <a:lstStyle>
            <a:lvl1pPr algn="ctr">
              <a:defRPr sz="3600" baseline="0">
                <a:solidFill>
                  <a:srgbClr val="003061"/>
                </a:solidFill>
                <a:latin typeface="+mj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2210063" y="3704566"/>
            <a:ext cx="47238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0" i="0" dirty="0">
                <a:solidFill>
                  <a:srgbClr val="265A8F"/>
                </a:solidFill>
                <a:latin typeface="+mn-lt"/>
                <a:ea typeface="PT Root UI Web Light" charset="0"/>
                <a:cs typeface="PT Root UI Web Light" charset="0"/>
              </a:rPr>
              <a:t>Подписывайтесь на наши </a:t>
            </a:r>
            <a:r>
              <a:rPr lang="ru-RU" sz="1400" b="0" i="0" dirty="0" err="1">
                <a:solidFill>
                  <a:srgbClr val="265A8F"/>
                </a:solidFill>
                <a:latin typeface="+mn-lt"/>
                <a:ea typeface="PT Root UI Web Light" charset="0"/>
                <a:cs typeface="PT Root UI Web Light" charset="0"/>
              </a:rPr>
              <a:t>соцсети</a:t>
            </a:r>
            <a:endParaRPr lang="ru-RU" sz="1400" b="0" i="0" dirty="0">
              <a:solidFill>
                <a:srgbClr val="265A8F"/>
              </a:solidFill>
              <a:latin typeface="+mn-lt"/>
              <a:ea typeface="PT Root UI Web Light" charset="0"/>
              <a:cs typeface="PT Root UI Web Light" charset="0"/>
            </a:endParaRP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id="{F59CB8DE-9707-3A41-BFB0-F10FA55E7C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2176" y="2495183"/>
            <a:ext cx="3772277" cy="82168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Clr>
                <a:srgbClr val="D2715F"/>
              </a:buClr>
              <a:buFont typeface="Courier New" panose="02070309020205020404" pitchFamily="49" charset="0"/>
              <a:buNone/>
              <a:defRPr sz="1200" b="0" i="0">
                <a:solidFill>
                  <a:srgbClr val="003061"/>
                </a:solidFill>
                <a:latin typeface="+mj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rgbClr val="265A8F"/>
                </a:solidFill>
                <a:latin typeface="PT Root UI Web" charset="0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rgbClr val="265A8F"/>
                </a:solidFill>
                <a:latin typeface="PT Root UI Web" charset="0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rgbClr val="265A8F"/>
                </a:solidFill>
                <a:latin typeface="PT Root UI Web" charset="0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rgbClr val="265A8F"/>
                </a:solidFill>
                <a:latin typeface="PT Root UI Web" charset="0"/>
                <a:ea typeface="PT Root UI Web" charset="0"/>
                <a:cs typeface="PT Root UI Web" charset="0"/>
              </a:defRPr>
            </a:lvl5pPr>
          </a:lstStyle>
          <a:p>
            <a:r>
              <a:rPr lang="ru-RU" dirty="0"/>
              <a:t>(Удалить блок если не нужен) ФИО</a:t>
            </a:r>
          </a:p>
          <a:p>
            <a:r>
              <a:rPr lang="ru-RU" dirty="0"/>
              <a:t>Должность</a:t>
            </a:r>
          </a:p>
          <a:p>
            <a:r>
              <a:rPr lang="en-US" dirty="0"/>
              <a:t>e-mail:</a:t>
            </a:r>
            <a:r>
              <a:rPr lang="ru-RU" dirty="0"/>
              <a:t> </a:t>
            </a:r>
            <a:r>
              <a:rPr lang="en-US" dirty="0" err="1"/>
              <a:t>xxx@infotecs.ru</a:t>
            </a:r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0A06526-0455-B448-8152-35BBAF01BEF5}"/>
              </a:ext>
            </a:extLst>
          </p:cNvPr>
          <p:cNvCxnSpPr/>
          <p:nvPr userDrawn="1"/>
        </p:nvCxnSpPr>
        <p:spPr>
          <a:xfrm flipH="1">
            <a:off x="539750" y="3851132"/>
            <a:ext cx="2412250" cy="0"/>
          </a:xfrm>
          <a:prstGeom prst="line">
            <a:avLst/>
          </a:prstGeom>
          <a:ln w="22225">
            <a:solidFill>
              <a:srgbClr val="265A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82D1331-FBCB-C341-AB1D-A0F512456E06}"/>
              </a:ext>
            </a:extLst>
          </p:cNvPr>
          <p:cNvCxnSpPr/>
          <p:nvPr userDrawn="1"/>
        </p:nvCxnSpPr>
        <p:spPr>
          <a:xfrm flipH="1">
            <a:off x="6192000" y="3858725"/>
            <a:ext cx="2412250" cy="0"/>
          </a:xfrm>
          <a:prstGeom prst="line">
            <a:avLst/>
          </a:prstGeom>
          <a:ln w="22225">
            <a:solidFill>
              <a:srgbClr val="265A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 userDrawn="1"/>
        </p:nvSpPr>
        <p:spPr>
          <a:xfrm>
            <a:off x="689094" y="4577540"/>
            <a:ext cx="2964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"/>
              </a:rPr>
              <a:t>https://vk.com/infotecs_news</a:t>
            </a:r>
            <a:endParaRPr lang="ru-RU" sz="1100" b="0" i="0" dirty="0">
              <a:solidFill>
                <a:srgbClr val="265A8F"/>
              </a:solidFill>
              <a:latin typeface="+mn-lt"/>
              <a:ea typeface="PT Root UI Web Light" charset="0"/>
              <a:cs typeface="PT Root UI Web Light" charset="0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06058" y="4577540"/>
            <a:ext cx="297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https://t.me/infotecs_news</a:t>
            </a:r>
            <a:r>
              <a:rPr lang="de-DE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000" b="0" i="0" dirty="0">
              <a:solidFill>
                <a:srgbClr val="265A8F"/>
              </a:solidFill>
              <a:latin typeface="+mn-lt"/>
              <a:ea typeface="PT Root UI Web Light" charset="0"/>
              <a:cs typeface="PT Root UI Web Light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88" y="4127961"/>
            <a:ext cx="675428" cy="6780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422" y="4127961"/>
            <a:ext cx="679260" cy="6815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83" y="4127961"/>
            <a:ext cx="446518" cy="4495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37" y="4127961"/>
            <a:ext cx="450191" cy="4495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98" y="278567"/>
            <a:ext cx="3420002" cy="137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41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9">
            <a:extLst>
              <a:ext uri="{FF2B5EF4-FFF2-40B4-BE49-F238E27FC236}">
                <a16:creationId xmlns:a16="http://schemas.microsoft.com/office/drawing/2014/main" id="{56E2E995-FB40-C44B-93F4-8B45370F8C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2863458"/>
            <a:ext cx="4724587" cy="504056"/>
          </a:xfrm>
          <a:prstGeom prst="rect">
            <a:avLst/>
          </a:prstGeom>
        </p:spPr>
        <p:txBody>
          <a:bodyPr anchor="t"/>
          <a:lstStyle>
            <a:lvl1pPr marL="476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500">
                <a:solidFill>
                  <a:srgbClr val="00A7B5"/>
                </a:solidFill>
                <a:latin typeface="+mj-lt"/>
                <a:ea typeface="PT Root UI Web" panose="020B0303020202020204" pitchFamily="34" charset="0"/>
              </a:defRPr>
            </a:lvl1pPr>
          </a:lstStyle>
          <a:p>
            <a:r>
              <a:rPr lang="ru-RU" dirty="0"/>
              <a:t>ФИО</a:t>
            </a:r>
            <a:br>
              <a:rPr lang="ru-RU" dirty="0"/>
            </a:br>
            <a:r>
              <a:rPr lang="ru-RU" dirty="0"/>
              <a:t>должность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0330F6E-386C-744D-AB83-273FD7FAD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413" y="343325"/>
            <a:ext cx="8351837" cy="2232025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Второй вариант</a:t>
            </a:r>
            <a:br>
              <a:rPr lang="ru-RU" dirty="0"/>
            </a:br>
            <a:r>
              <a:rPr lang="ru-RU" dirty="0"/>
              <a:t>обложки презентации</a:t>
            </a:r>
            <a:br>
              <a:rPr lang="ru-RU" dirty="0"/>
            </a:br>
            <a:r>
              <a:rPr lang="ru-RU" dirty="0"/>
              <a:t>на темном фоне</a:t>
            </a:r>
          </a:p>
        </p:txBody>
      </p:sp>
    </p:spTree>
    <p:extLst>
      <p:ext uri="{BB962C8B-B14F-4D97-AF65-F5344CB8AC3E}">
        <p14:creationId xmlns:p14="http://schemas.microsoft.com/office/powerpoint/2010/main" val="425532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84888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0">
            <a:extLst>
              <a:ext uri="{FF2B5EF4-FFF2-40B4-BE49-F238E27FC236}">
                <a16:creationId xmlns:a16="http://schemas.microsoft.com/office/drawing/2014/main" id="{F76EE0AA-C347-3040-AED5-42F8C5B75D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492250"/>
            <a:ext cx="8064500" cy="3311525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1pPr>
            <a:lvl2pPr marL="4572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2pPr>
            <a:lvl3pPr marL="9144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3pPr>
            <a:lvl4pPr marL="13716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4pPr>
            <a:lvl5pPr marL="1828800" indent="0">
              <a:buClr>
                <a:srgbClr val="D2715F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ea typeface="PT Root UI Web" charset="0"/>
                <a:cs typeface="PT Root UI Web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AC17233-89ED-0248-B684-51AB9034A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339502"/>
            <a:ext cx="6552530" cy="792088"/>
          </a:xfrm>
        </p:spPr>
        <p:txBody>
          <a:bodyPr/>
          <a:lstStyle>
            <a:lvl1pPr>
              <a:defRPr>
                <a:solidFill>
                  <a:srgbClr val="265A8F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1322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6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6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6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2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7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7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9.jpe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3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D41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413" y="339501"/>
            <a:ext cx="7559587" cy="9717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/>
              <a:t>Образец</a:t>
            </a:r>
            <a:br>
              <a:rPr lang="en-US" dirty="0"/>
            </a:b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5092030"/>
            <a:ext cx="9144000" cy="51470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17FC1-6ED2-7441-B74A-84009CC46376}"/>
              </a:ext>
            </a:extLst>
          </p:cNvPr>
          <p:cNvSpPr txBox="1"/>
          <p:nvPr userDrawn="1"/>
        </p:nvSpPr>
        <p:spPr>
          <a:xfrm>
            <a:off x="8045874" y="4795930"/>
            <a:ext cx="846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8ED6FA0-9524-CA4B-A112-08C68105DA8B}" type="slidenum">
              <a:rPr lang="ru-RU" sz="1200" smtClean="0">
                <a:solidFill>
                  <a:srgbClr val="00A7B5"/>
                </a:solidFill>
              </a:rPr>
              <a:pPr algn="r"/>
              <a:t>‹#›</a:t>
            </a:fld>
            <a:endParaRPr lang="ru-RU" sz="1200" dirty="0">
              <a:solidFill>
                <a:srgbClr val="00A7B5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306" y="186750"/>
            <a:ext cx="1706752" cy="68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52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871" r:id="rId21"/>
    <p:sldLayoutId id="2147483872" r:id="rId22"/>
    <p:sldLayoutId id="2147483873" r:id="rId23"/>
    <p:sldLayoutId id="2147483874" r:id="rId24"/>
    <p:sldLayoutId id="2147483875" r:id="rId25"/>
    <p:sldLayoutId id="2147483876" r:id="rId26"/>
    <p:sldLayoutId id="2147483877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chemeClr val="tx1"/>
          </a:solidFill>
          <a:latin typeface="+mj-lt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601">
          <p15:clr>
            <a:srgbClr val="F26B43"/>
          </p15:clr>
        </p15:guide>
        <p15:guide id="4" pos="159">
          <p15:clr>
            <a:srgbClr val="F26B43"/>
          </p15:clr>
        </p15:guide>
        <p15:guide id="6" pos="5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1" orient="horz" pos="826">
          <p15:clr>
            <a:srgbClr val="F26B43"/>
          </p15:clr>
        </p15:guide>
        <p15:guide id="12" orient="horz" pos="1053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1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3363913"/>
            <a:ext cx="3528194" cy="1439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Образец</a:t>
            </a:r>
            <a:br>
              <a:rPr lang="en-US" dirty="0"/>
            </a:br>
            <a:r>
              <a:rPr lang="en-US" dirty="0" err="1"/>
              <a:t>заголовка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FEFE7-6448-F34A-BFF6-56C9E49F14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226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chemeClr val="tx1"/>
          </a:solidFill>
          <a:latin typeface="Segoe UI Light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1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8665" y="2859782"/>
            <a:ext cx="3413123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Образец</a:t>
            </a:r>
            <a:br>
              <a:rPr lang="en-US" dirty="0"/>
            </a:br>
            <a:r>
              <a:rPr lang="en-US" dirty="0" err="1"/>
              <a:t>заголовка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787A1-7A0E-A545-A50E-2E52046EDA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E0454-DD2E-9740-9F52-C5B40D9373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143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4B4572-3AF2-4D07-9965-EDBAF0CD09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37564"/>
            <a:ext cx="3744416" cy="150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754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71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Segoe UI Light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  <p15:guide id="11" orient="horz" pos="1076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1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3579862"/>
            <a:ext cx="403225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Образец</a:t>
            </a:r>
            <a:br>
              <a:rPr lang="en-US" dirty="0"/>
            </a:br>
            <a:r>
              <a:rPr lang="en-US" dirty="0" err="1"/>
              <a:t>заголовка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2BD8B-08EA-1A4F-BC9A-DE8F510236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60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chemeClr val="tx1"/>
          </a:solidFill>
          <a:latin typeface="Segoe UI Light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DB7456-7DBD-BA4F-AECF-E8B5CE1F5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196"/>
            </a:srgbClr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752025-2805-F441-BEC1-E05AB0B38E0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339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265A8F"/>
          </a:solidFill>
          <a:latin typeface="PT Root UI Web" charset="0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7B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13422E-C0D5-3842-9047-AAD2A037B9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0" y="276750"/>
            <a:ext cx="1134000" cy="4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040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rgbClr val="265A8F"/>
          </a:solidFill>
          <a:latin typeface="PT Root UI Web" charset="0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132F7E-E361-5C48-BAA5-25D2CFBD54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" y="0"/>
            <a:ext cx="9140530" cy="5143500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132F7E-E361-5C48-BAA5-25D2CFBD54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" y="0"/>
            <a:ext cx="9140530" cy="514350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D9C871-5EA4-1A45-8F8A-827ED8827C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7492" y="339725"/>
            <a:ext cx="86409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223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rgbClr val="265A8F"/>
          </a:solidFill>
          <a:latin typeface="PT Root UI Web" charset="0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3" pos="5630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pos="159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358246-BB43-4349-B575-651444E3E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441839-5218-0D44-9706-442D0050AD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144" y="276750"/>
            <a:ext cx="2835920" cy="101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5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5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265A8F"/>
          </a:solidFill>
          <a:latin typeface="PT Root UI Web" charset="0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B261-41B1-F64C-9E70-65F781EB99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441839-5218-0D44-9706-442D0050AD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144" y="276750"/>
            <a:ext cx="2835920" cy="101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334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265A8F"/>
          </a:solidFill>
          <a:latin typeface="PT Root UI Web" charset="0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1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E8A047B-AE45-EA40-B627-AC5BB33AFD22}"/>
              </a:ext>
            </a:extLst>
          </p:cNvPr>
          <p:cNvSpPr/>
          <p:nvPr userDrawn="1"/>
        </p:nvSpPr>
        <p:spPr>
          <a:xfrm>
            <a:off x="0" y="5117120"/>
            <a:ext cx="9144000" cy="51470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186750"/>
            <a:ext cx="1678058" cy="6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077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7" r:id="rId1"/>
    <p:sldLayoutId id="214748380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rgbClr val="265A8F"/>
          </a:solidFill>
          <a:latin typeface="PT Root UI Web" charset="0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718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rgbClr val="265A8F"/>
          </a:solidFill>
          <a:latin typeface="PT Root UI Web" charset="0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601">
          <p15:clr>
            <a:srgbClr val="F26B43"/>
          </p15:clr>
        </p15:guide>
        <p15:guide id="4" pos="187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414" y="339502"/>
            <a:ext cx="7514586" cy="52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/>
              <a:t>Образец</a:t>
            </a:r>
            <a:r>
              <a:rPr lang="ru-RU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E8A047B-AE45-EA40-B627-AC5BB33AFD22}"/>
              </a:ext>
            </a:extLst>
          </p:cNvPr>
          <p:cNvSpPr/>
          <p:nvPr userDrawn="1"/>
        </p:nvSpPr>
        <p:spPr>
          <a:xfrm>
            <a:off x="0" y="5117120"/>
            <a:ext cx="9144000" cy="51470"/>
          </a:xfrm>
          <a:prstGeom prst="rect">
            <a:avLst/>
          </a:prstGeom>
          <a:solidFill>
            <a:srgbClr val="00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A17FC1-6ED2-7441-B74A-84009CC46376}"/>
              </a:ext>
            </a:extLst>
          </p:cNvPr>
          <p:cNvSpPr txBox="1"/>
          <p:nvPr userDrawn="1"/>
        </p:nvSpPr>
        <p:spPr>
          <a:xfrm>
            <a:off x="8045874" y="4795930"/>
            <a:ext cx="846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8ED6FA0-9524-CA4B-A112-08C68105DA8B}" type="slidenum">
              <a:rPr lang="ru-RU" sz="1200" smtClean="0">
                <a:solidFill>
                  <a:srgbClr val="00A7B5"/>
                </a:solidFill>
              </a:rPr>
              <a:pPr algn="r"/>
              <a:t>‹#›</a:t>
            </a:fld>
            <a:endParaRPr lang="ru-RU" sz="1200" dirty="0">
              <a:solidFill>
                <a:srgbClr val="00A7B5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186750"/>
            <a:ext cx="1678058" cy="6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19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5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265A8F"/>
          </a:solidFill>
          <a:latin typeface="+mj-lt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601">
          <p15:clr>
            <a:srgbClr val="F26B43"/>
          </p15:clr>
        </p15:guide>
        <p15:guide id="4" pos="159">
          <p15:clr>
            <a:srgbClr val="F26B43"/>
          </p15:clr>
        </p15:guide>
        <p15:guide id="7" pos="5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2" orient="horz" pos="1053">
          <p15:clr>
            <a:srgbClr val="F26B43"/>
          </p15:clr>
        </p15:guide>
        <p15:guide id="13" orient="horz" pos="826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86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rgbClr val="265A8F"/>
          </a:solidFill>
          <a:latin typeface="PT Root UI Web" charset="0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5A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7011E3-9086-2F43-B2A8-847D6E4679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6F5F9D-37F8-6542-B797-BF39A19C45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2413" y="4371750"/>
            <a:ext cx="1512168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609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3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D2715F"/>
          </a:solidFill>
          <a:latin typeface="PT Root UI Web" charset="0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159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5A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7011E3-9086-2F43-B2A8-847D6E4679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F34B20-FC2D-4E1E-AED3-2062278118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890" y="188012"/>
            <a:ext cx="1706752" cy="68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22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D2715F"/>
          </a:solidFill>
          <a:latin typeface="PT Root UI Web" charset="0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5A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C49F4A-A01F-A548-AC76-66107687BD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A picture containing sitting, computer, table, keyboard&#10;&#10;Description automatically generated">
            <a:extLst>
              <a:ext uri="{FF2B5EF4-FFF2-40B4-BE49-F238E27FC236}">
                <a16:creationId xmlns:a16="http://schemas.microsoft.com/office/drawing/2014/main" id="{07B359B0-C83A-164D-91CA-11570A9B3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/>
          <a:stretch/>
        </p:blipFill>
        <p:spPr>
          <a:xfrm rot="10800000">
            <a:off x="-5564" y="0"/>
            <a:ext cx="9144001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BB0A58-A447-4C78-8C8C-2B0ACE52B56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890" y="188012"/>
            <a:ext cx="1706752" cy="68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81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D2715F"/>
          </a:solidFill>
          <a:latin typeface="PT Root UI Web" charset="0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">
              <a:srgbClr val="00A7B5"/>
            </a:gs>
            <a:gs pos="94000">
              <a:srgbClr val="276092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26C4A8-B9C6-472A-B76E-33618C57BC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890" y="188012"/>
            <a:ext cx="1706752" cy="68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44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D2715F"/>
          </a:solidFill>
          <a:latin typeface="PT Root UI Web" charset="0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E237B7-7682-7146-A0CD-D6E938584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7" b="13203"/>
          <a:stretch/>
        </p:blipFill>
        <p:spPr>
          <a:xfrm>
            <a:off x="0" y="-20537"/>
            <a:ext cx="9144000" cy="33844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B220EA-6E6F-405C-879F-A2B93364A6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890" y="188012"/>
            <a:ext cx="1706752" cy="68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629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tx1"/>
          </a:solidFill>
          <a:latin typeface="+mj-lt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">
              <a:srgbClr val="00A7B5"/>
            </a:gs>
            <a:gs pos="94000">
              <a:srgbClr val="276092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78C6C1-563B-4D41-96DA-B74D3CA225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764" y="339725"/>
            <a:ext cx="86409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4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D2715F"/>
          </a:solidFill>
          <a:latin typeface="PT Root UI Web" charset="0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601">
          <p15:clr>
            <a:srgbClr val="F26B43"/>
          </p15:clr>
        </p15:guide>
        <p15:guide id="4" pos="159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5A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D971E9-3B59-3C4F-B762-A6FA5DF4B7E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">
                <a:srgbClr val="00A7B5">
                  <a:alpha val="50000"/>
                </a:srgbClr>
              </a:gs>
              <a:gs pos="94000">
                <a:srgbClr val="276092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2549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886" r:id="rId2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D2715F"/>
          </a:solidFill>
          <a:latin typeface="PT Root UI Web" charset="0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20">
          <p15:clr>
            <a:srgbClr val="F26B43"/>
          </p15:clr>
        </p15:guide>
        <p15:guide id="4" pos="340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41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1" r:id="rId1"/>
    <p:sldLayoutId id="2147483888" r:id="rId2"/>
    <p:sldLayoutId id="214748388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rgbClr val="265A8F"/>
          </a:solidFill>
          <a:latin typeface="PT Root UI Web" charset="0"/>
          <a:ea typeface="PT Root UI Web" charset="0"/>
          <a:cs typeface="PT Root UI Web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601">
          <p15:clr>
            <a:srgbClr val="F26B43"/>
          </p15:clr>
        </p15:guide>
        <p15:guide id="4" pos="159">
          <p15:clr>
            <a:srgbClr val="F26B43"/>
          </p15:clr>
        </p15:guide>
        <p15:guide id="5" pos="3833">
          <p15:clr>
            <a:srgbClr val="F26B43"/>
          </p15:clr>
        </p15:guide>
        <p15:guide id="6" pos="3243">
          <p15:clr>
            <a:srgbClr val="F26B43"/>
          </p15:clr>
        </p15:guide>
        <p15:guide id="7" pos="1927">
          <p15:clr>
            <a:srgbClr val="F26B43"/>
          </p15:clr>
        </p15:guide>
        <p15:guide id="8" orient="horz" pos="3026">
          <p15:clr>
            <a:srgbClr val="F26B43"/>
          </p15:clr>
        </p15:guide>
        <p15:guide id="9" orient="horz" pos="214">
          <p15:clr>
            <a:srgbClr val="F26B43"/>
          </p15:clr>
        </p15:guide>
        <p15:guide id="10" orient="horz" pos="21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7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4.jpe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52413" y="4283969"/>
            <a:ext cx="4724587" cy="50405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1400" dirty="0"/>
              <a:t>Николай Смирнов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D2C3AA-8639-4F0F-8E74-921FA5C5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Consolas" panose="020B0609020204030204" pitchFamily="49" charset="0"/>
              </a:rPr>
              <a:t>ГК «ИнфоТеКС»</a:t>
            </a:r>
            <a:br>
              <a:rPr lang="en-US" sz="4000" dirty="0">
                <a:latin typeface="Consolas" panose="020B0609020204030204" pitchFamily="49" charset="0"/>
              </a:rPr>
            </a:br>
            <a:r>
              <a:rPr lang="en-US" sz="4000" dirty="0">
                <a:latin typeface="Consolas" panose="020B0609020204030204" pitchFamily="49" charset="0"/>
              </a:rPr>
              <a:t>2022</a:t>
            </a:r>
            <a:br>
              <a:rPr lang="ru-RU" sz="12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85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2413" y="339502"/>
            <a:ext cx="6254587" cy="792088"/>
          </a:xfrm>
        </p:spPr>
        <p:txBody>
          <a:bodyPr/>
          <a:lstStyle/>
          <a:p>
            <a:r>
              <a:rPr lang="ru-RU" dirty="0">
                <a:latin typeface="+mn-lt"/>
              </a:rPr>
              <a:t>Решение для защиты </a:t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>рабочих станций и серверов</a:t>
            </a: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6578922" y="2842572"/>
            <a:ext cx="1413078" cy="10259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7B6BB"/>
              </a:buClr>
              <a:buNone/>
            </a:pPr>
            <a:r>
              <a:rPr lang="ru-RU" sz="12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  <a:cs typeface="Consolas" panose="020B0609020204030204" pitchFamily="49" charset="0"/>
              </a:rPr>
              <a:t>Комплексный подход к защите </a:t>
            </a:r>
            <a:r>
              <a:rPr lang="ru-RU" sz="1200">
                <a:solidFill>
                  <a:srgbClr val="265A8F"/>
                </a:solidFill>
                <a:latin typeface="+mn-lt"/>
                <a:ea typeface="Calibri" panose="020F0502020204030204" pitchFamily="34" charset="0"/>
                <a:cs typeface="Consolas" panose="020B0609020204030204" pitchFamily="49" charset="0"/>
              </a:rPr>
              <a:t>рабочих станций</a:t>
            </a:r>
            <a:endParaRPr lang="ru-RU" sz="1200" dirty="0">
              <a:solidFill>
                <a:srgbClr val="265A8F"/>
              </a:solidFill>
              <a:latin typeface="+mn-lt"/>
              <a:cs typeface="Consolas" panose="020B0609020204030204" pitchFamily="49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06DA58FD-B086-BE4A-85CE-EB806E32A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1492250"/>
            <a:ext cx="2086564" cy="2952750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Текст 2">
            <a:extLst>
              <a:ext uri="{FF2B5EF4-FFF2-40B4-BE49-F238E27FC236}">
                <a16:creationId xmlns:a16="http://schemas.microsoft.com/office/drawing/2014/main" id="{B523EF66-FBA0-5046-A0B8-3AB5377ADA87}"/>
              </a:ext>
            </a:extLst>
          </p:cNvPr>
          <p:cNvSpPr txBox="1">
            <a:spLocks/>
          </p:cNvSpPr>
          <p:nvPr/>
        </p:nvSpPr>
        <p:spPr>
          <a:xfrm>
            <a:off x="3238786" y="2842572"/>
            <a:ext cx="1219340" cy="10259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7B6BB"/>
              </a:buClr>
              <a:buNone/>
            </a:pPr>
            <a:r>
              <a:rPr lang="ru-RU" sz="1200" dirty="0">
                <a:solidFill>
                  <a:srgbClr val="265A8F"/>
                </a:solidFill>
                <a:latin typeface="+mn-lt"/>
                <a:cs typeface="Consolas" panose="020B0609020204030204" pitchFamily="49" charset="0"/>
              </a:rPr>
              <a:t>Защита от внутренних и внешних нарушителей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AD94CEB4-1F57-604C-AB91-8D09E0E0273E}"/>
              </a:ext>
            </a:extLst>
          </p:cNvPr>
          <p:cNvSpPr txBox="1">
            <a:spLocks/>
          </p:cNvSpPr>
          <p:nvPr/>
        </p:nvSpPr>
        <p:spPr>
          <a:xfrm>
            <a:off x="4790671" y="2842572"/>
            <a:ext cx="1583426" cy="11241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2715F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PT Root UI Web" charset="0"/>
                <a:ea typeface="PT Root UI Web" charset="0"/>
                <a:cs typeface="PT Root UI Web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7B6BB"/>
              </a:buClr>
              <a:buNone/>
            </a:pPr>
            <a:r>
              <a:rPr lang="ru-RU" sz="12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  <a:cs typeface="Consolas" panose="020B0609020204030204" pitchFamily="49" charset="0"/>
              </a:rPr>
              <a:t>Мониторинг и противодействие подозрительной активности на хосте</a:t>
            </a:r>
            <a:endParaRPr lang="ru-RU" sz="1200" dirty="0">
              <a:solidFill>
                <a:srgbClr val="265A8F"/>
              </a:solidFill>
              <a:latin typeface="+mn-lt"/>
              <a:cs typeface="Consolas" panose="020B0609020204030204" pitchFamily="49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E8B18DA3-5531-A044-97A0-1057A1889163}"/>
              </a:ext>
            </a:extLst>
          </p:cNvPr>
          <p:cNvSpPr/>
          <p:nvPr/>
        </p:nvSpPr>
        <p:spPr>
          <a:xfrm rot="16200000">
            <a:off x="7638656" y="2251740"/>
            <a:ext cx="2248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7B6BB"/>
                </a:solidFill>
                <a:cs typeface="Consolas" panose="020B0609020204030204" pitchFamily="49" charset="0"/>
              </a:rPr>
              <a:t>Преимущества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43" y="1851025"/>
            <a:ext cx="724805" cy="72419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223837-8190-B94A-9AB7-530490F39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70" y="1870443"/>
            <a:ext cx="705371" cy="7047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791FB28-1BC9-9D4B-9E1D-8EA99B4658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30" y="1870443"/>
            <a:ext cx="709489" cy="70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46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2413" y="339502"/>
            <a:ext cx="6254587" cy="792088"/>
          </a:xfrm>
        </p:spPr>
        <p:txBody>
          <a:bodyPr/>
          <a:lstStyle/>
          <a:p>
            <a:r>
              <a:rPr lang="ru-RU" dirty="0">
                <a:latin typeface="+mn-lt"/>
              </a:rPr>
              <a:t>Защита информации АСУ ТП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40728" y="2861087"/>
            <a:ext cx="1489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7B6BB"/>
              </a:buClr>
            </a:pPr>
            <a:r>
              <a:rPr lang="ru-RU" sz="1200" dirty="0">
                <a:solidFill>
                  <a:srgbClr val="265A8F"/>
                </a:solidFill>
                <a:ea typeface="Calibri" panose="020F0502020204030204" pitchFamily="34" charset="0"/>
                <a:cs typeface="Consolas" panose="020B0609020204030204" pitchFamily="49" charset="0"/>
              </a:rPr>
              <a:t>Первый российский индустриальный шлюз безопасности</a:t>
            </a:r>
            <a:endParaRPr lang="en-US" sz="1200" dirty="0">
              <a:solidFill>
                <a:srgbClr val="265A8F"/>
              </a:solidFill>
              <a:ea typeface="Calibri" panose="020F0502020204030204" pitchFamily="34" charset="0"/>
              <a:cs typeface="Consolas" panose="020B0609020204030204" pitchFamily="49" charset="0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5CC5B337-C081-AE41-BE4E-9F0E5D9F5908}"/>
              </a:ext>
            </a:extLst>
          </p:cNvPr>
          <p:cNvSpPr/>
          <p:nvPr/>
        </p:nvSpPr>
        <p:spPr>
          <a:xfrm>
            <a:off x="6499639" y="2855200"/>
            <a:ext cx="1762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300"/>
              </a:spcBef>
              <a:spcAft>
                <a:spcPts val="300"/>
              </a:spcAft>
              <a:buClr>
                <a:srgbClr val="37B6BB"/>
              </a:buClr>
            </a:pPr>
            <a:r>
              <a:rPr lang="ru-RU" sz="1200" dirty="0">
                <a:solidFill>
                  <a:srgbClr val="265A8F"/>
                </a:solidFill>
                <a:ea typeface="Calibri" panose="020F0502020204030204" pitchFamily="34" charset="0"/>
                <a:cs typeface="Consolas" panose="020B0609020204030204" pitchFamily="49" charset="0"/>
              </a:rPr>
              <a:t>Первая в России</a:t>
            </a:r>
            <a:br>
              <a:rPr lang="en-US" sz="1200" dirty="0">
                <a:solidFill>
                  <a:srgbClr val="265A8F"/>
                </a:solidFill>
                <a:ea typeface="Calibri" panose="020F0502020204030204" pitchFamily="34" charset="0"/>
                <a:cs typeface="Consolas" panose="020B0609020204030204" pitchFamily="49" charset="0"/>
              </a:rPr>
            </a:br>
            <a:r>
              <a:rPr lang="ru-RU" sz="1200" dirty="0">
                <a:solidFill>
                  <a:srgbClr val="265A8F"/>
                </a:solidFill>
                <a:ea typeface="Calibri" panose="020F0502020204030204" pitchFamily="34" charset="0"/>
                <a:cs typeface="Consolas" panose="020B0609020204030204" pitchFamily="49" charset="0"/>
              </a:rPr>
              <a:t>криптографическая</a:t>
            </a:r>
            <a:br>
              <a:rPr lang="en-US" sz="1200" dirty="0">
                <a:solidFill>
                  <a:srgbClr val="265A8F"/>
                </a:solidFill>
                <a:ea typeface="Calibri" panose="020F0502020204030204" pitchFamily="34" charset="0"/>
                <a:cs typeface="Consolas" panose="020B0609020204030204" pitchFamily="49" charset="0"/>
              </a:rPr>
            </a:br>
            <a:r>
              <a:rPr lang="ru-RU" sz="1200" dirty="0">
                <a:solidFill>
                  <a:srgbClr val="265A8F"/>
                </a:solidFill>
                <a:ea typeface="Calibri" panose="020F0502020204030204" pitchFamily="34" charset="0"/>
                <a:cs typeface="Consolas" panose="020B0609020204030204" pitchFamily="49" charset="0"/>
              </a:rPr>
              <a:t>платформа для АСУ</a:t>
            </a:r>
          </a:p>
        </p:txBody>
      </p:sp>
      <p:pic>
        <p:nvPicPr>
          <p:cNvPr id="9" name="Graphic 13">
            <a:extLst>
              <a:ext uri="{FF2B5EF4-FFF2-40B4-BE49-F238E27FC236}">
                <a16:creationId xmlns:a16="http://schemas.microsoft.com/office/drawing/2014/main" id="{FC2958BD-6034-164F-A3B7-48007CBA7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2412" y="1892161"/>
            <a:ext cx="784798" cy="784798"/>
          </a:xfrm>
          <a:prstGeom prst="rect">
            <a:avLst/>
          </a:prstGeom>
        </p:spPr>
      </p:pic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1AC148C2-94E7-7947-A38F-805E807949BA}"/>
              </a:ext>
            </a:extLst>
          </p:cNvPr>
          <p:cNvSpPr/>
          <p:nvPr/>
        </p:nvSpPr>
        <p:spPr>
          <a:xfrm>
            <a:off x="6917329" y="1822895"/>
            <a:ext cx="976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300"/>
              </a:spcBef>
              <a:spcAft>
                <a:spcPts val="300"/>
              </a:spcAft>
              <a:buClr>
                <a:srgbClr val="37B6BB"/>
              </a:buClr>
            </a:pPr>
            <a:r>
              <a:rPr lang="ru-RU" sz="5400" dirty="0">
                <a:solidFill>
                  <a:srgbClr val="266092"/>
                </a:solidFill>
                <a:ea typeface="Calibri" panose="020F0502020204030204" pitchFamily="34" charset="0"/>
                <a:cs typeface="Consolas" panose="020B0609020204030204" pitchFamily="49" charset="0"/>
              </a:rPr>
              <a:t>№1</a:t>
            </a:r>
          </a:p>
        </p:txBody>
      </p:sp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C9D41BF6-9571-D548-8715-B323DB010B3C}"/>
              </a:ext>
            </a:extLst>
          </p:cNvPr>
          <p:cNvSpPr/>
          <p:nvPr/>
        </p:nvSpPr>
        <p:spPr>
          <a:xfrm>
            <a:off x="4877403" y="2842327"/>
            <a:ext cx="1502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7B6BB"/>
              </a:buClr>
            </a:pPr>
            <a:r>
              <a:rPr lang="ru-RU" sz="1200" dirty="0">
                <a:solidFill>
                  <a:srgbClr val="265A8F"/>
                </a:solidFill>
                <a:ea typeface="Calibri" panose="020F0502020204030204" pitchFamily="34" charset="0"/>
                <a:cs typeface="Consolas" panose="020B0609020204030204" pitchFamily="49" charset="0"/>
              </a:rPr>
              <a:t>Защита на всех уровнях: от полевого до АРМ инженера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E8B18DA3-5531-A044-97A0-1057A1889163}"/>
              </a:ext>
            </a:extLst>
          </p:cNvPr>
          <p:cNvSpPr/>
          <p:nvPr/>
        </p:nvSpPr>
        <p:spPr>
          <a:xfrm rot="16200000">
            <a:off x="7638656" y="2251740"/>
            <a:ext cx="2248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7B6BB"/>
                </a:solidFill>
                <a:cs typeface="Consolas" panose="020B0609020204030204" pitchFamily="49" charset="0"/>
              </a:rPr>
              <a:t>Преимущества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5E8EE4-A5F3-7D4A-A769-3E618C6011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713" y="1919146"/>
            <a:ext cx="730829" cy="7308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0" y="1492250"/>
            <a:ext cx="2078051" cy="2939437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05313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2413" y="339502"/>
            <a:ext cx="6254587" cy="792088"/>
          </a:xfrm>
        </p:spPr>
        <p:txBody>
          <a:bodyPr/>
          <a:lstStyle/>
          <a:p>
            <a:r>
              <a:rPr lang="ru-RU" dirty="0">
                <a:latin typeface="+mn-lt"/>
              </a:rPr>
              <a:t>Защищенные коммуникации</a:t>
            </a:r>
          </a:p>
        </p:txBody>
      </p:sp>
      <p:sp>
        <p:nvSpPr>
          <p:cNvPr id="4" name="Текст 2"/>
          <p:cNvSpPr>
            <a:spLocks noGrp="1"/>
          </p:cNvSpPr>
          <p:nvPr>
            <p:ph type="body" sz="quarter" idx="12"/>
          </p:nvPr>
        </p:nvSpPr>
        <p:spPr>
          <a:xfrm>
            <a:off x="3042000" y="2856513"/>
            <a:ext cx="1368871" cy="864493"/>
          </a:xfrm>
        </p:spPr>
        <p:txBody>
          <a:bodyPr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200" dirty="0">
                <a:solidFill>
                  <a:srgbClr val="265A8F"/>
                </a:solidFill>
              </a:rPr>
              <a:t>Легкость и простота использования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491E5B37-BC9A-BE4C-93A5-DA1DCC9C154D}"/>
              </a:ext>
            </a:extLst>
          </p:cNvPr>
          <p:cNvSpPr txBox="1">
            <a:spLocks/>
          </p:cNvSpPr>
          <p:nvPr/>
        </p:nvSpPr>
        <p:spPr>
          <a:xfrm>
            <a:off x="4989643" y="2856513"/>
            <a:ext cx="1310549" cy="10085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1200" dirty="0">
                <a:solidFill>
                  <a:srgbClr val="265A8F"/>
                </a:solidFill>
                <a:latin typeface="+mn-lt"/>
              </a:rPr>
              <a:t>Защита передаваемой информации в канале связи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71F97C1A-4825-6E43-947C-143BF8D09485}"/>
              </a:ext>
            </a:extLst>
          </p:cNvPr>
          <p:cNvSpPr txBox="1">
            <a:spLocks/>
          </p:cNvSpPr>
          <p:nvPr/>
        </p:nvSpPr>
        <p:spPr>
          <a:xfrm>
            <a:off x="6263966" y="2856513"/>
            <a:ext cx="2088034" cy="12683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None/>
            </a:pPr>
            <a:r>
              <a:rPr lang="ru-RU" sz="1200" dirty="0">
                <a:solidFill>
                  <a:srgbClr val="265A8F"/>
                </a:solidFill>
                <a:latin typeface="+mn-lt"/>
              </a:rPr>
              <a:t>Защищенный мессенджер на мобильных устройствах, стационарных компьютерах и телефонах</a:t>
            </a:r>
          </a:p>
        </p:txBody>
      </p:sp>
      <p:pic>
        <p:nvPicPr>
          <p:cNvPr id="10" name="Graphic 14">
            <a:extLst>
              <a:ext uri="{FF2B5EF4-FFF2-40B4-BE49-F238E27FC236}">
                <a16:creationId xmlns:a16="http://schemas.microsoft.com/office/drawing/2014/main" id="{ECAB37F3-C850-E94B-8C80-FDB755CA64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5871" y="1548929"/>
            <a:ext cx="1146634" cy="1146634"/>
          </a:xfrm>
          <a:prstGeom prst="rect">
            <a:avLst/>
          </a:prstGeom>
        </p:spPr>
      </p:pic>
      <p:pic>
        <p:nvPicPr>
          <p:cNvPr id="11" name="Graphic 16">
            <a:extLst>
              <a:ext uri="{FF2B5EF4-FFF2-40B4-BE49-F238E27FC236}">
                <a16:creationId xmlns:a16="http://schemas.microsoft.com/office/drawing/2014/main" id="{E61CA8CC-D0B1-9B48-95B8-295406C2B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1248" y="1479035"/>
            <a:ext cx="1286422" cy="1286422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E8B18DA3-5531-A044-97A0-1057A1889163}"/>
              </a:ext>
            </a:extLst>
          </p:cNvPr>
          <p:cNvSpPr/>
          <p:nvPr/>
        </p:nvSpPr>
        <p:spPr>
          <a:xfrm rot="16200000">
            <a:off x="7638656" y="2251740"/>
            <a:ext cx="2248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7B6BB"/>
                </a:solidFill>
                <a:cs typeface="Consolas" panose="020B0609020204030204" pitchFamily="49" charset="0"/>
              </a:rPr>
              <a:t>Преимущества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B93359-6F97-C543-8279-804D1314AB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06" y="1660196"/>
            <a:ext cx="924880" cy="924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9" y="1499514"/>
            <a:ext cx="2088935" cy="2954831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391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2413" y="339502"/>
            <a:ext cx="7842306" cy="792088"/>
          </a:xfrm>
        </p:spPr>
        <p:txBody>
          <a:bodyPr/>
          <a:lstStyle/>
          <a:p>
            <a:r>
              <a:rPr lang="ru-RU" dirty="0">
                <a:latin typeface="+mn-lt"/>
              </a:rPr>
              <a:t>Решение для работы с</a:t>
            </a:r>
            <a:r>
              <a:rPr lang="ru-RU" dirty="0"/>
              <a:t>о</a:t>
            </a:r>
            <a:r>
              <a:rPr lang="ru-RU" dirty="0">
                <a:latin typeface="+mn-lt"/>
              </a:rPr>
              <a:t> СМЭВ</a:t>
            </a:r>
            <a:br>
              <a:rPr lang="en-US" dirty="0">
                <a:latin typeface="+mn-lt"/>
              </a:rPr>
            </a:br>
            <a:r>
              <a:rPr lang="ru-RU" dirty="0">
                <a:latin typeface="+mn-lt"/>
              </a:rPr>
              <a:t>и оказания государственных услуг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C43DD552-B5E8-7E4A-918D-40FF99E84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567" y="1421269"/>
            <a:ext cx="1198713" cy="154672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BAA6B30-F000-AE42-9AAF-DB8D18F8A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1492250"/>
            <a:ext cx="2088035" cy="2954833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Текст 2"/>
          <p:cNvSpPr>
            <a:spLocks noGrp="1"/>
          </p:cNvSpPr>
          <p:nvPr>
            <p:ph type="body" sz="quarter" idx="12"/>
          </p:nvPr>
        </p:nvSpPr>
        <p:spPr>
          <a:xfrm>
            <a:off x="5868144" y="2841524"/>
            <a:ext cx="1174158" cy="952211"/>
          </a:xfrm>
        </p:spPr>
        <p:txBody>
          <a:bodyPr/>
          <a:lstStyle/>
          <a:p>
            <a:pPr marL="0" lvl="1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7B6BB"/>
              </a:buClr>
              <a:buNone/>
            </a:pPr>
            <a:r>
              <a:rPr lang="ru-RU" sz="1100" dirty="0">
                <a:solidFill>
                  <a:srgbClr val="265A8F"/>
                </a:solidFill>
                <a:ea typeface="Calibri" panose="020F0502020204030204" pitchFamily="34" charset="0"/>
              </a:rPr>
              <a:t>Дистанционная ЭП через </a:t>
            </a:r>
            <a:r>
              <a:rPr lang="en-US" sz="1100" dirty="0" err="1">
                <a:solidFill>
                  <a:srgbClr val="265A8F"/>
                </a:solidFill>
                <a:ea typeface="Calibri" panose="020F0502020204030204" pitchFamily="34" charset="0"/>
              </a:rPr>
              <a:t>ViPNet</a:t>
            </a:r>
            <a:br>
              <a:rPr lang="ru-RU" sz="1100" dirty="0">
                <a:solidFill>
                  <a:srgbClr val="265A8F"/>
                </a:solidFill>
                <a:ea typeface="Calibri" panose="020F0502020204030204" pitchFamily="34" charset="0"/>
              </a:rPr>
            </a:br>
            <a:r>
              <a:rPr lang="en-US" sz="1100" dirty="0">
                <a:solidFill>
                  <a:srgbClr val="265A8F"/>
                </a:solidFill>
                <a:ea typeface="Calibri" panose="020F0502020204030204" pitchFamily="34" charset="0"/>
              </a:rPr>
              <a:t>PKI Service</a:t>
            </a:r>
            <a:endParaRPr lang="ru-RU" sz="1100" dirty="0">
              <a:solidFill>
                <a:srgbClr val="265A8F"/>
              </a:solidFill>
              <a:ea typeface="Calibri" panose="020F0502020204030204" pitchFamily="34" charset="0"/>
            </a:endParaRPr>
          </a:p>
          <a:p>
            <a:pPr marL="0" lvl="1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7B6BB"/>
              </a:buClr>
              <a:buNone/>
            </a:pPr>
            <a:endParaRPr lang="ru-RU" sz="1100" dirty="0">
              <a:solidFill>
                <a:srgbClr val="265A8F"/>
              </a:solidFill>
              <a:ea typeface="Calibri" panose="020F0502020204030204" pitchFamily="34" charset="0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E57EE5F9-2877-D64A-B78F-EE37F70E7D94}"/>
              </a:ext>
            </a:extLst>
          </p:cNvPr>
          <p:cNvSpPr txBox="1">
            <a:spLocks/>
          </p:cNvSpPr>
          <p:nvPr/>
        </p:nvSpPr>
        <p:spPr>
          <a:xfrm>
            <a:off x="2771800" y="2841524"/>
            <a:ext cx="1656902" cy="1134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None/>
            </a:pPr>
            <a:r>
              <a:rPr lang="ru-RU" sz="11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  <a:t>Соответствует требованиям ФСБ</a:t>
            </a:r>
            <a:br>
              <a:rPr lang="ru-RU" sz="11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</a:br>
            <a:r>
              <a:rPr lang="ru-RU" sz="11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  <a:t>к СКЗИ и ЭП</a:t>
            </a:r>
            <a:br>
              <a:rPr lang="ru-RU" sz="11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</a:br>
            <a:r>
              <a:rPr lang="ru-RU" sz="11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  <a:t>по классу КС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B5ED5B84-3640-0F41-BA6E-86124E312946}"/>
              </a:ext>
            </a:extLst>
          </p:cNvPr>
          <p:cNvSpPr txBox="1">
            <a:spLocks/>
          </p:cNvSpPr>
          <p:nvPr/>
        </p:nvSpPr>
        <p:spPr>
          <a:xfrm>
            <a:off x="4283968" y="2841524"/>
            <a:ext cx="1497359" cy="17682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1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  <a:t>ГИС ГМП, </a:t>
            </a:r>
            <a:r>
              <a:rPr lang="ru-RU" sz="1100" dirty="0" err="1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  <a:t>Росреестр</a:t>
            </a:r>
            <a:r>
              <a:rPr lang="ru-RU" sz="11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  <a:t> и др.  </a:t>
            </a:r>
            <a:r>
              <a:rPr lang="ru-RU" sz="1100" dirty="0" err="1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  <a:t>ГИСы</a:t>
            </a:r>
            <a:r>
              <a:rPr lang="ru-RU" sz="11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  <a:t> электронного правительства могут  одновременно работать</a:t>
            </a:r>
            <a:br>
              <a:rPr lang="ru-RU" sz="11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</a:br>
            <a:r>
              <a:rPr lang="ru-RU" sz="11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  <a:t>с СМЭВ 2.</a:t>
            </a:r>
            <a:r>
              <a:rPr lang="en-US" sz="11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  <a:t>xx</a:t>
            </a:r>
            <a:br>
              <a:rPr lang="ru-RU" sz="11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</a:br>
            <a:r>
              <a:rPr lang="ru-RU" sz="11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  <a:t>и СМЭВ 3.</a:t>
            </a:r>
            <a:r>
              <a:rPr lang="en-US" sz="1100" dirty="0">
                <a:solidFill>
                  <a:srgbClr val="265A8F"/>
                </a:solidFill>
                <a:latin typeface="+mn-lt"/>
                <a:ea typeface="Calibri" panose="020F0502020204030204" pitchFamily="34" charset="0"/>
              </a:rPr>
              <a:t>xx</a:t>
            </a:r>
          </a:p>
        </p:txBody>
      </p:sp>
      <p:pic>
        <p:nvPicPr>
          <p:cNvPr id="11" name="Graphic 15">
            <a:extLst>
              <a:ext uri="{FF2B5EF4-FFF2-40B4-BE49-F238E27FC236}">
                <a16:creationId xmlns:a16="http://schemas.microsoft.com/office/drawing/2014/main" id="{0842E2C7-F1C1-4B4C-8614-6F51F24219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66032" y="1760413"/>
            <a:ext cx="868438" cy="86843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164288" y="2841524"/>
            <a:ext cx="1034438" cy="1057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rgbClr val="37B6BB"/>
              </a:buClr>
              <a:buFont typeface="Arial" panose="020B0604020202020204" pitchFamily="34" charset="0"/>
              <a:buNone/>
            </a:pPr>
            <a:r>
              <a:rPr lang="ru-RU" sz="1100" dirty="0">
                <a:solidFill>
                  <a:srgbClr val="265A8F"/>
                </a:solidFill>
                <a:ea typeface="Calibri" panose="020F0502020204030204" pitchFamily="34" charset="0"/>
                <a:cs typeface="Consolas" panose="020B0609020204030204" pitchFamily="49" charset="0"/>
              </a:rPr>
              <a:t>Возможность работать с АРМ </a:t>
            </a:r>
            <a:r>
              <a:rPr lang="ru-RU" sz="1100" dirty="0" err="1">
                <a:solidFill>
                  <a:srgbClr val="265A8F"/>
                </a:solidFill>
                <a:ea typeface="Calibri" panose="020F0502020204030204" pitchFamily="34" charset="0"/>
                <a:cs typeface="Consolas" panose="020B0609020204030204" pitchFamily="49" charset="0"/>
              </a:rPr>
              <a:t>госуслуг</a:t>
            </a:r>
            <a:r>
              <a:rPr lang="ru-RU" sz="1100" dirty="0">
                <a:solidFill>
                  <a:srgbClr val="265A8F"/>
                </a:solidFill>
                <a:ea typeface="Calibri" panose="020F0502020204030204" pitchFamily="34" charset="0"/>
                <a:cs typeface="Consolas" panose="020B0609020204030204" pitchFamily="49" charset="0"/>
              </a:rPr>
              <a:t> и через </a:t>
            </a:r>
            <a:r>
              <a:rPr lang="en-US" sz="1100" dirty="0">
                <a:solidFill>
                  <a:srgbClr val="265A8F"/>
                </a:solidFill>
                <a:ea typeface="Calibri" panose="020F0502020204030204" pitchFamily="34" charset="0"/>
                <a:cs typeface="Consolas" panose="020B0609020204030204" pitchFamily="49" charset="0"/>
              </a:rPr>
              <a:t>API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C1EF2E4C-538C-7743-97BE-CA0109568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962" y="1744254"/>
            <a:ext cx="900757" cy="9007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B18DA3-5531-A044-97A0-1057A1889163}"/>
              </a:ext>
            </a:extLst>
          </p:cNvPr>
          <p:cNvSpPr/>
          <p:nvPr/>
        </p:nvSpPr>
        <p:spPr>
          <a:xfrm rot="16200000">
            <a:off x="7638656" y="2251740"/>
            <a:ext cx="2248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7B6BB"/>
                </a:solidFill>
                <a:cs typeface="Consolas" panose="020B0609020204030204" pitchFamily="49" charset="0"/>
              </a:rPr>
              <a:t>Преимущества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EDB63C-6430-6A49-A3AD-B761FBEEE2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77" y="1839888"/>
            <a:ext cx="709489" cy="70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659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2413" y="339502"/>
            <a:ext cx="6254587" cy="792088"/>
          </a:xfrm>
        </p:spPr>
        <p:txBody>
          <a:bodyPr/>
          <a:lstStyle/>
          <a:p>
            <a:r>
              <a:rPr lang="ru-RU" dirty="0">
                <a:latin typeface="+mn-lt"/>
              </a:rPr>
              <a:t>Комплекс квантовой криптографии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243036" y="2841751"/>
            <a:ext cx="1330603" cy="1291579"/>
          </a:xfrm>
        </p:spPr>
        <p:txBody>
          <a:bodyPr/>
          <a:lstStyle/>
          <a:p>
            <a:pPr marL="0" indent="0" algn="ctr">
              <a:buNone/>
            </a:pPr>
            <a:r>
              <a:rPr lang="ru-RU" sz="1200" dirty="0">
                <a:solidFill>
                  <a:srgbClr val="265A8F"/>
                </a:solidFill>
              </a:rPr>
              <a:t>Технология квантового распределения ключей для разных топологий сети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BC5D4D7-78D3-DA4B-9130-8B7BCE6A0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0" y="1492250"/>
            <a:ext cx="2098760" cy="2970010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6E2D5F76-B464-EB4F-BAE9-BBF1A830F863}"/>
              </a:ext>
            </a:extLst>
          </p:cNvPr>
          <p:cNvSpPr txBox="1">
            <a:spLocks/>
          </p:cNvSpPr>
          <p:nvPr/>
        </p:nvSpPr>
        <p:spPr>
          <a:xfrm>
            <a:off x="6725330" y="2841751"/>
            <a:ext cx="1401670" cy="10216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ourier New" panose="02070309020205020404" pitchFamily="49" charset="0"/>
              <a:buNone/>
            </a:pPr>
            <a:r>
              <a:rPr lang="ru-RU" sz="1200" dirty="0">
                <a:solidFill>
                  <a:srgbClr val="265A8F"/>
                </a:solidFill>
                <a:latin typeface="+mn-lt"/>
              </a:rPr>
              <a:t>Администратор не имеет доступа к ключевой информации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F26B4E7F-9466-B241-A53D-7320E536789A}"/>
              </a:ext>
            </a:extLst>
          </p:cNvPr>
          <p:cNvSpPr txBox="1">
            <a:spLocks/>
          </p:cNvSpPr>
          <p:nvPr/>
        </p:nvSpPr>
        <p:spPr>
          <a:xfrm>
            <a:off x="4766398" y="2841751"/>
            <a:ext cx="1692603" cy="9022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ourier New" panose="02070309020205020404" pitchFamily="49" charset="0"/>
              <a:buNone/>
            </a:pPr>
            <a:r>
              <a:rPr lang="ru-RU" sz="1200" dirty="0">
                <a:solidFill>
                  <a:srgbClr val="265A8F"/>
                </a:solidFill>
                <a:latin typeface="+mn-lt"/>
              </a:rPr>
              <a:t>Высокая</a:t>
            </a:r>
            <a:br>
              <a:rPr lang="ru-RU" sz="1200" dirty="0">
                <a:solidFill>
                  <a:srgbClr val="265A8F"/>
                </a:solidFill>
                <a:latin typeface="+mn-lt"/>
              </a:rPr>
            </a:br>
            <a:r>
              <a:rPr lang="ru-RU" sz="1200" dirty="0">
                <a:solidFill>
                  <a:srgbClr val="265A8F"/>
                </a:solidFill>
                <a:latin typeface="+mn-lt"/>
              </a:rPr>
              <a:t>скорость смены криптографических ключей в шифраторе</a:t>
            </a:r>
          </a:p>
        </p:txBody>
      </p:sp>
      <p:pic>
        <p:nvPicPr>
          <p:cNvPr id="9" name="Graphic 4">
            <a:extLst>
              <a:ext uri="{FF2B5EF4-FFF2-40B4-BE49-F238E27FC236}">
                <a16:creationId xmlns:a16="http://schemas.microsoft.com/office/drawing/2014/main" id="{14F5BCB1-0B17-AC48-B976-513F2CBE5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2019" y="1761989"/>
            <a:ext cx="957022" cy="957022"/>
          </a:xfrm>
          <a:prstGeom prst="rect">
            <a:avLst/>
          </a:prstGeom>
        </p:spPr>
      </p:pic>
      <p:pic>
        <p:nvPicPr>
          <p:cNvPr id="10" name="Graphic 12">
            <a:extLst>
              <a:ext uri="{FF2B5EF4-FFF2-40B4-BE49-F238E27FC236}">
                <a16:creationId xmlns:a16="http://schemas.microsoft.com/office/drawing/2014/main" id="{A03F6B0C-EDFC-B04E-85FF-9A55101D1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9555" y="1761989"/>
            <a:ext cx="957022" cy="957022"/>
          </a:xfrm>
          <a:prstGeom prst="rect">
            <a:avLst/>
          </a:prstGeom>
        </p:spPr>
      </p:pic>
      <p:pic>
        <p:nvPicPr>
          <p:cNvPr id="11" name="Graphic 14">
            <a:extLst>
              <a:ext uri="{FF2B5EF4-FFF2-40B4-BE49-F238E27FC236}">
                <a16:creationId xmlns:a16="http://schemas.microsoft.com/office/drawing/2014/main" id="{DB036A33-B400-3E4D-B1D5-0FE814ADD3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61258" y="1687460"/>
            <a:ext cx="1106081" cy="1106081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E8B18DA3-5531-A044-97A0-1057A1889163}"/>
              </a:ext>
            </a:extLst>
          </p:cNvPr>
          <p:cNvSpPr/>
          <p:nvPr/>
        </p:nvSpPr>
        <p:spPr>
          <a:xfrm rot="16200000">
            <a:off x="7638656" y="2251740"/>
            <a:ext cx="2248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7B6BB"/>
                </a:solidFill>
                <a:cs typeface="Consolas" panose="020B0609020204030204" pitchFamily="49" charset="0"/>
              </a:rPr>
              <a:t>Преимущества</a:t>
            </a:r>
          </a:p>
        </p:txBody>
      </p:sp>
    </p:spTree>
    <p:extLst>
      <p:ext uri="{BB962C8B-B14F-4D97-AF65-F5344CB8AC3E}">
        <p14:creationId xmlns:p14="http://schemas.microsoft.com/office/powerpoint/2010/main" val="1509064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BFD23-8982-1649-85B2-55250ED5AF6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ru-RU" sz="4800" dirty="0"/>
              <a:t>Технофест </a:t>
            </a:r>
            <a:r>
              <a:rPr lang="en-US" sz="4800" dirty="0"/>
              <a:t>FAQ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83764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Animated2022041908424333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531A03-474C-4A8D-873B-472DCF11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</a:t>
            </a:r>
          </a:p>
        </p:txBody>
      </p:sp>
      <p:sp>
        <p:nvSpPr>
          <p:cNvPr id="14" name="Скругленный прямоугольник 3">
            <a:extLst>
              <a:ext uri="{FF2B5EF4-FFF2-40B4-BE49-F238E27FC236}">
                <a16:creationId xmlns:a16="http://schemas.microsoft.com/office/drawing/2014/main" id="{FD42CDE9-16F2-484F-BA30-80F7F0ADD2EC}"/>
              </a:ext>
            </a:extLst>
          </p:cNvPr>
          <p:cNvSpPr/>
          <p:nvPr/>
        </p:nvSpPr>
        <p:spPr>
          <a:xfrm>
            <a:off x="548940" y="1126812"/>
            <a:ext cx="8055309" cy="137293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BFAFD772-4F6A-4233-89EF-30788E133A79}"/>
              </a:ext>
            </a:extLst>
          </p:cNvPr>
          <p:cNvSpPr txBox="1"/>
          <p:nvPr/>
        </p:nvSpPr>
        <p:spPr>
          <a:xfrm>
            <a:off x="2394192" y="11553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Где это я?</a:t>
            </a:r>
          </a:p>
        </p:txBody>
      </p:sp>
      <p:sp>
        <p:nvSpPr>
          <p:cNvPr id="17" name="Скругленный прямоугольник 3">
            <a:extLst>
              <a:ext uri="{FF2B5EF4-FFF2-40B4-BE49-F238E27FC236}">
                <a16:creationId xmlns:a16="http://schemas.microsoft.com/office/drawing/2014/main" id="{6447611D-2C46-4B46-937B-D4FA71F3405F}"/>
              </a:ext>
            </a:extLst>
          </p:cNvPr>
          <p:cNvSpPr/>
          <p:nvPr/>
        </p:nvSpPr>
        <p:spPr>
          <a:xfrm>
            <a:off x="548940" y="29270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4AF09FD6-2523-48BB-9DDA-F537EA8229D3}"/>
              </a:ext>
            </a:extLst>
          </p:cNvPr>
          <p:cNvSpPr txBox="1"/>
          <p:nvPr/>
        </p:nvSpPr>
        <p:spPr>
          <a:xfrm>
            <a:off x="2394192" y="29555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Россия, Новосибирск,</a:t>
            </a:r>
            <a:r>
              <a:rPr lang="en-US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 </a:t>
            </a:r>
            <a:b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</a:b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банкетный зал КК им. Маяковского</a:t>
            </a:r>
          </a:p>
        </p:txBody>
      </p:sp>
      <p:sp>
        <p:nvSpPr>
          <p:cNvPr id="12" name="Oval 23">
            <a:extLst>
              <a:ext uri="{FF2B5EF4-FFF2-40B4-BE49-F238E27FC236}">
                <a16:creationId xmlns:a16="http://schemas.microsoft.com/office/drawing/2014/main" id="{37CFBAE3-D0F0-4C70-9C3B-3674ADA7E7FF}"/>
              </a:ext>
            </a:extLst>
          </p:cNvPr>
          <p:cNvSpPr/>
          <p:nvPr/>
        </p:nvSpPr>
        <p:spPr>
          <a:xfrm>
            <a:off x="870036" y="1176809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sp>
        <p:nvSpPr>
          <p:cNvPr id="13" name="Oval 23">
            <a:extLst>
              <a:ext uri="{FF2B5EF4-FFF2-40B4-BE49-F238E27FC236}">
                <a16:creationId xmlns:a16="http://schemas.microsoft.com/office/drawing/2014/main" id="{A2C67255-AF91-4457-B61F-80F4D6309A57}"/>
              </a:ext>
            </a:extLst>
          </p:cNvPr>
          <p:cNvSpPr/>
          <p:nvPr/>
        </p:nvSpPr>
        <p:spPr>
          <a:xfrm>
            <a:off x="879492" y="2967434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5DDBE49D-BFF6-4A0E-9B6C-8887CCDCEE2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12" y="357187"/>
            <a:ext cx="190327" cy="258109"/>
          </a:xfrm>
          <a:prstGeom prst="rect">
            <a:avLst/>
          </a:prstGeom>
        </p:spPr>
      </p:pic>
      <p:pic>
        <p:nvPicPr>
          <p:cNvPr id="20" name="Picture 32">
            <a:extLst>
              <a:ext uri="{FF2B5EF4-FFF2-40B4-BE49-F238E27FC236}">
                <a16:creationId xmlns:a16="http://schemas.microsoft.com/office/drawing/2014/main" id="{FC8E1A4C-666D-4749-B9AA-D82A2955A05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339" y="357186"/>
            <a:ext cx="180569" cy="25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0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3642614 0.3082065 -0.3642614 0.3082065 -0.7285227 0.616413 E" pathEditMode="relative" ptsTypes="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411633" y="411632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364567 0.1332313 -0.364567 0.1332313 -0.729134 0.2664625 E" pathEditMode="relative" ptsTypes="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411452" y="41145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End_202204190842436522_6696ea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531A03-474C-4A8D-873B-472DCF11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</a:t>
            </a:r>
          </a:p>
        </p:txBody>
      </p:sp>
      <p:sp>
        <p:nvSpPr>
          <p:cNvPr id="14" name="Скругленный прямоугольник 3">
            <a:extLst>
              <a:ext uri="{FF2B5EF4-FFF2-40B4-BE49-F238E27FC236}">
                <a16:creationId xmlns:a16="http://schemas.microsoft.com/office/drawing/2014/main" id="{FD42CDE9-16F2-484F-BA30-80F7F0ADD2EC}"/>
              </a:ext>
            </a:extLst>
          </p:cNvPr>
          <p:cNvSpPr/>
          <p:nvPr/>
        </p:nvSpPr>
        <p:spPr>
          <a:xfrm>
            <a:off x="548940" y="1126812"/>
            <a:ext cx="8055309" cy="137293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BFAFD772-4F6A-4233-89EF-30788E133A79}"/>
              </a:ext>
            </a:extLst>
          </p:cNvPr>
          <p:cNvSpPr txBox="1"/>
          <p:nvPr/>
        </p:nvSpPr>
        <p:spPr>
          <a:xfrm>
            <a:off x="2394192" y="11553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Где это я?</a:t>
            </a:r>
          </a:p>
        </p:txBody>
      </p:sp>
      <p:sp>
        <p:nvSpPr>
          <p:cNvPr id="17" name="Скругленный прямоугольник 3">
            <a:extLst>
              <a:ext uri="{FF2B5EF4-FFF2-40B4-BE49-F238E27FC236}">
                <a16:creationId xmlns:a16="http://schemas.microsoft.com/office/drawing/2014/main" id="{6447611D-2C46-4B46-937B-D4FA71F3405F}"/>
              </a:ext>
            </a:extLst>
          </p:cNvPr>
          <p:cNvSpPr/>
          <p:nvPr/>
        </p:nvSpPr>
        <p:spPr>
          <a:xfrm>
            <a:off x="548940" y="29270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4AF09FD6-2523-48BB-9DDA-F537EA8229D3}"/>
              </a:ext>
            </a:extLst>
          </p:cNvPr>
          <p:cNvSpPr txBox="1"/>
          <p:nvPr/>
        </p:nvSpPr>
        <p:spPr>
          <a:xfrm>
            <a:off x="2394192" y="29555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Россия, Новосибирск,</a:t>
            </a:r>
            <a:r>
              <a:rPr lang="en-US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 </a:t>
            </a:r>
            <a:b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</a:b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банкетный зал КК им. Маяковского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EEB07AB-5109-4FA6-BF48-CBAB57598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9" y="3125532"/>
            <a:ext cx="783448" cy="1062459"/>
          </a:xfrm>
          <a:prstGeom prst="rect">
            <a:avLst/>
          </a:prstGeom>
        </p:spPr>
      </p:pic>
      <p:pic>
        <p:nvPicPr>
          <p:cNvPr id="19" name="Picture 32">
            <a:extLst>
              <a:ext uri="{FF2B5EF4-FFF2-40B4-BE49-F238E27FC236}">
                <a16:creationId xmlns:a16="http://schemas.microsoft.com/office/drawing/2014/main" id="{99B1521A-A07B-4B4F-BC30-179074BE93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45" y="1325791"/>
            <a:ext cx="742954" cy="1062000"/>
          </a:xfrm>
          <a:prstGeom prst="rect">
            <a:avLst/>
          </a:prstGeom>
        </p:spPr>
      </p:pic>
      <p:sp>
        <p:nvSpPr>
          <p:cNvPr id="20" name="Oval 23">
            <a:extLst>
              <a:ext uri="{FF2B5EF4-FFF2-40B4-BE49-F238E27FC236}">
                <a16:creationId xmlns:a16="http://schemas.microsoft.com/office/drawing/2014/main" id="{28300B66-933B-4762-98AB-E7CA001285C4}"/>
              </a:ext>
            </a:extLst>
          </p:cNvPr>
          <p:cNvSpPr/>
          <p:nvPr/>
        </p:nvSpPr>
        <p:spPr>
          <a:xfrm>
            <a:off x="870036" y="1176809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sp>
        <p:nvSpPr>
          <p:cNvPr id="21" name="Oval 23">
            <a:extLst>
              <a:ext uri="{FF2B5EF4-FFF2-40B4-BE49-F238E27FC236}">
                <a16:creationId xmlns:a16="http://schemas.microsoft.com/office/drawing/2014/main" id="{91BF455E-A272-49EC-A6E4-7823063483DC}"/>
              </a:ext>
            </a:extLst>
          </p:cNvPr>
          <p:cNvSpPr/>
          <p:nvPr/>
        </p:nvSpPr>
        <p:spPr>
          <a:xfrm>
            <a:off x="879492" y="2967434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63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531A03-474C-4A8D-873B-472DCF11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</a:t>
            </a:r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3B10094E-B974-4025-B5E6-74F4A7C5E16F}"/>
              </a:ext>
            </a:extLst>
          </p:cNvPr>
          <p:cNvSpPr/>
          <p:nvPr/>
        </p:nvSpPr>
        <p:spPr>
          <a:xfrm>
            <a:off x="548940" y="1126812"/>
            <a:ext cx="8055309" cy="137293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2C610-8503-49A8-BDF3-06ACDE8EB91D}"/>
              </a:ext>
            </a:extLst>
          </p:cNvPr>
          <p:cNvSpPr txBox="1"/>
          <p:nvPr/>
        </p:nvSpPr>
        <p:spPr>
          <a:xfrm>
            <a:off x="2394192" y="11553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А сегодня у нас что?</a:t>
            </a:r>
          </a:p>
        </p:txBody>
      </p:sp>
      <p:sp>
        <p:nvSpPr>
          <p:cNvPr id="26" name="Скругленный прямоугольник 3">
            <a:extLst>
              <a:ext uri="{FF2B5EF4-FFF2-40B4-BE49-F238E27FC236}">
                <a16:creationId xmlns:a16="http://schemas.microsoft.com/office/drawing/2014/main" id="{08E910BD-7D54-43DB-A300-988724EDD8CD}"/>
              </a:ext>
            </a:extLst>
          </p:cNvPr>
          <p:cNvSpPr/>
          <p:nvPr/>
        </p:nvSpPr>
        <p:spPr>
          <a:xfrm>
            <a:off x="548940" y="2927012"/>
            <a:ext cx="8055309" cy="137293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AE7D70-CC80-49A4-A229-8E76C9E0125F}"/>
              </a:ext>
            </a:extLst>
          </p:cNvPr>
          <p:cNvSpPr txBox="1"/>
          <p:nvPr/>
        </p:nvSpPr>
        <p:spPr>
          <a:xfrm>
            <a:off x="2394192" y="29555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202</a:t>
            </a:r>
            <a:r>
              <a:rPr lang="en-US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2</a:t>
            </a: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 год, октябрь, </a:t>
            </a:r>
            <a:b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</a:b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13 число, 10 часов, 20 минут, </a:t>
            </a:r>
            <a:b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</a:br>
            <a:r>
              <a:rPr lang="ru-RU" sz="2400" b="1" dirty="0" err="1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ТехноФест</a:t>
            </a:r>
            <a:endParaRPr lang="ru-RU" sz="2400" b="1" dirty="0">
              <a:solidFill>
                <a:srgbClr val="00A7B5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9BD5C912-EF3B-4D41-B467-810D573F9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9" y="3125532"/>
            <a:ext cx="783448" cy="106245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6A9BD5-726A-4FF9-B5D7-1B235E58D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59" y="1325791"/>
            <a:ext cx="742954" cy="1062000"/>
          </a:xfrm>
          <a:prstGeom prst="rect">
            <a:avLst/>
          </a:prstGeom>
        </p:spPr>
      </p:pic>
      <p:sp>
        <p:nvSpPr>
          <p:cNvPr id="15" name="Oval 23">
            <a:extLst>
              <a:ext uri="{FF2B5EF4-FFF2-40B4-BE49-F238E27FC236}">
                <a16:creationId xmlns:a16="http://schemas.microsoft.com/office/drawing/2014/main" id="{4FAE63C1-44CC-4C21-91B4-AD099898881E}"/>
              </a:ext>
            </a:extLst>
          </p:cNvPr>
          <p:cNvSpPr/>
          <p:nvPr/>
        </p:nvSpPr>
        <p:spPr>
          <a:xfrm>
            <a:off x="870036" y="1176809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sp>
        <p:nvSpPr>
          <p:cNvPr id="16" name="Oval 23">
            <a:extLst>
              <a:ext uri="{FF2B5EF4-FFF2-40B4-BE49-F238E27FC236}">
                <a16:creationId xmlns:a16="http://schemas.microsoft.com/office/drawing/2014/main" id="{068184C5-8EF1-4AC5-8552-917D23763D3D}"/>
              </a:ext>
            </a:extLst>
          </p:cNvPr>
          <p:cNvSpPr/>
          <p:nvPr/>
        </p:nvSpPr>
        <p:spPr>
          <a:xfrm>
            <a:off x="879492" y="2967434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05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7" grpId="0"/>
      <p:bldP spid="2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531A03-474C-4A8D-873B-472DCF11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65A8F"/>
                </a:solidFill>
              </a:rPr>
              <a:t>ФАК</a:t>
            </a:r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3B10094E-B974-4025-B5E6-74F4A7C5E16F}"/>
              </a:ext>
            </a:extLst>
          </p:cNvPr>
          <p:cNvSpPr/>
          <p:nvPr/>
        </p:nvSpPr>
        <p:spPr>
          <a:xfrm>
            <a:off x="548940" y="11268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2C610-8503-49A8-BDF3-06ACDE8EB91D}"/>
              </a:ext>
            </a:extLst>
          </p:cNvPr>
          <p:cNvSpPr txBox="1"/>
          <p:nvPr/>
        </p:nvSpPr>
        <p:spPr>
          <a:xfrm>
            <a:off x="2394192" y="11553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Что такое </a:t>
            </a:r>
            <a:r>
              <a:rPr lang="ru-RU" sz="2400" dirty="0" err="1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ТехноФест</a:t>
            </a: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?</a:t>
            </a:r>
          </a:p>
        </p:txBody>
      </p:sp>
      <p:sp>
        <p:nvSpPr>
          <p:cNvPr id="26" name="Скругленный прямоугольник 3">
            <a:extLst>
              <a:ext uri="{FF2B5EF4-FFF2-40B4-BE49-F238E27FC236}">
                <a16:creationId xmlns:a16="http://schemas.microsoft.com/office/drawing/2014/main" id="{08E910BD-7D54-43DB-A300-988724EDD8CD}"/>
              </a:ext>
            </a:extLst>
          </p:cNvPr>
          <p:cNvSpPr/>
          <p:nvPr/>
        </p:nvSpPr>
        <p:spPr>
          <a:xfrm>
            <a:off x="548940" y="2931790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AE7D70-CC80-49A4-A229-8E76C9E0125F}"/>
              </a:ext>
            </a:extLst>
          </p:cNvPr>
          <p:cNvSpPr txBox="1"/>
          <p:nvPr/>
        </p:nvSpPr>
        <p:spPr>
          <a:xfrm>
            <a:off x="2699792" y="2960359"/>
            <a:ext cx="52168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 err="1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ТехноФест</a:t>
            </a: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 – это насыщенный однодневный </a:t>
            </a:r>
          </a:p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марафон обмена технической </a:t>
            </a:r>
          </a:p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и продуктовой информацией</a:t>
            </a: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9BD5C912-EF3B-4D41-B467-810D573F9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9" y="3130310"/>
            <a:ext cx="783448" cy="106245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6A9BD5-726A-4FF9-B5D7-1B235E58D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59" y="1325791"/>
            <a:ext cx="742954" cy="1062000"/>
          </a:xfrm>
          <a:prstGeom prst="rect">
            <a:avLst/>
          </a:prstGeom>
        </p:spPr>
      </p:pic>
      <p:sp>
        <p:nvSpPr>
          <p:cNvPr id="14" name="Oval 23">
            <a:extLst>
              <a:ext uri="{FF2B5EF4-FFF2-40B4-BE49-F238E27FC236}">
                <a16:creationId xmlns:a16="http://schemas.microsoft.com/office/drawing/2014/main" id="{5D3910AB-DF6D-4D26-96E0-FB7080BC0B7E}"/>
              </a:ext>
            </a:extLst>
          </p:cNvPr>
          <p:cNvSpPr/>
          <p:nvPr/>
        </p:nvSpPr>
        <p:spPr>
          <a:xfrm>
            <a:off x="870036" y="1176809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sp>
        <p:nvSpPr>
          <p:cNvPr id="15" name="Oval 23">
            <a:extLst>
              <a:ext uri="{FF2B5EF4-FFF2-40B4-BE49-F238E27FC236}">
                <a16:creationId xmlns:a16="http://schemas.microsoft.com/office/drawing/2014/main" id="{E91F7F24-64B4-4526-BAC1-15BBE19792E6}"/>
              </a:ext>
            </a:extLst>
          </p:cNvPr>
          <p:cNvSpPr/>
          <p:nvPr/>
        </p:nvSpPr>
        <p:spPr>
          <a:xfrm>
            <a:off x="879492" y="2967434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804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7" grpId="0"/>
      <p:bldP spid="2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846D1-F7C7-3341-B48D-AD212532E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4800" b="1" dirty="0">
                <a:latin typeface="Consolas" panose="020B0609020204030204" pitchFamily="49" charset="0"/>
              </a:rPr>
              <a:t>Кто мы?</a:t>
            </a:r>
          </a:p>
        </p:txBody>
      </p:sp>
    </p:spTree>
    <p:extLst>
      <p:ext uri="{BB962C8B-B14F-4D97-AF65-F5344CB8AC3E}">
        <p14:creationId xmlns:p14="http://schemas.microsoft.com/office/powerpoint/2010/main" val="125243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531A03-474C-4A8D-873B-472DCF11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</a:t>
            </a:r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3B10094E-B974-4025-B5E6-74F4A7C5E16F}"/>
              </a:ext>
            </a:extLst>
          </p:cNvPr>
          <p:cNvSpPr/>
          <p:nvPr/>
        </p:nvSpPr>
        <p:spPr>
          <a:xfrm>
            <a:off x="548940" y="11268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00A7B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2C610-8503-49A8-BDF3-06ACDE8EB91D}"/>
              </a:ext>
            </a:extLst>
          </p:cNvPr>
          <p:cNvSpPr txBox="1"/>
          <p:nvPr/>
        </p:nvSpPr>
        <p:spPr>
          <a:xfrm>
            <a:off x="2394192" y="11553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Марафон куда?</a:t>
            </a:r>
            <a:b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</a:b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Але, Хьюстон! </a:t>
            </a:r>
            <a:br>
              <a:rPr lang="en-US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</a:b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Что такое </a:t>
            </a:r>
            <a:r>
              <a:rPr lang="ru-RU" sz="2400" dirty="0" err="1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ТехноФест</a:t>
            </a: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?</a:t>
            </a:r>
          </a:p>
        </p:txBody>
      </p:sp>
      <p:sp>
        <p:nvSpPr>
          <p:cNvPr id="26" name="Скругленный прямоугольник 3">
            <a:extLst>
              <a:ext uri="{FF2B5EF4-FFF2-40B4-BE49-F238E27FC236}">
                <a16:creationId xmlns:a16="http://schemas.microsoft.com/office/drawing/2014/main" id="{08E910BD-7D54-43DB-A300-988724EDD8CD}"/>
              </a:ext>
            </a:extLst>
          </p:cNvPr>
          <p:cNvSpPr/>
          <p:nvPr/>
        </p:nvSpPr>
        <p:spPr>
          <a:xfrm>
            <a:off x="548940" y="29270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00A7B5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AE7D70-CC80-49A4-A229-8E76C9E0125F}"/>
              </a:ext>
            </a:extLst>
          </p:cNvPr>
          <p:cNvSpPr txBox="1"/>
          <p:nvPr/>
        </p:nvSpPr>
        <p:spPr>
          <a:xfrm>
            <a:off x="2394192" y="29555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 err="1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Технофест</a:t>
            </a: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 – это </a:t>
            </a:r>
            <a:b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</a:b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команда</a:t>
            </a: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9BD5C912-EF3B-4D41-B467-810D573F9C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9" y="3125532"/>
            <a:ext cx="783448" cy="106245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6A9BD5-726A-4FF9-B5D7-1B235E58D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59" y="1325791"/>
            <a:ext cx="742954" cy="1062000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FD7808FC-37C0-4428-A4B7-34B5132375CB}"/>
              </a:ext>
            </a:extLst>
          </p:cNvPr>
          <p:cNvSpPr txBox="1"/>
          <p:nvPr/>
        </p:nvSpPr>
        <p:spPr>
          <a:xfrm>
            <a:off x="2409802" y="1148742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Что такое </a:t>
            </a:r>
            <a:r>
              <a:rPr lang="ru-RU" sz="2400" dirty="0" err="1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ТехноФест</a:t>
            </a: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?</a:t>
            </a: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10730D7D-B6B8-4DBF-97F1-CA94FD861ADC}"/>
              </a:ext>
            </a:extLst>
          </p:cNvPr>
          <p:cNvGrpSpPr/>
          <p:nvPr/>
        </p:nvGrpSpPr>
        <p:grpSpPr>
          <a:xfrm>
            <a:off x="539750" y="2787774"/>
            <a:ext cx="8055310" cy="1662878"/>
            <a:chOff x="0" y="0"/>
            <a:chExt cx="5318312" cy="2659875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C76250C6-5439-4319-A10D-22159236BCE9}"/>
                </a:ext>
              </a:extLst>
            </p:cNvPr>
            <p:cNvSpPr/>
            <p:nvPr/>
          </p:nvSpPr>
          <p:spPr>
            <a:xfrm>
              <a:off x="0" y="0"/>
              <a:ext cx="5318312" cy="2659875"/>
            </a:xfrm>
            <a:prstGeom prst="roundRect">
              <a:avLst/>
            </a:prstGeom>
            <a:noFill/>
            <a:ln w="28575" cmpd="dbl">
              <a:solidFill>
                <a:srgbClr val="00A7B5"/>
              </a:solidFill>
              <a:prstDash val="solid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: скругленные углы 4">
              <a:extLst>
                <a:ext uri="{FF2B5EF4-FFF2-40B4-BE49-F238E27FC236}">
                  <a16:creationId xmlns:a16="http://schemas.microsoft.com/office/drawing/2014/main" id="{003AD185-3AB9-4D93-939B-8A69974D6A56}"/>
                </a:ext>
              </a:extLst>
            </p:cNvPr>
            <p:cNvSpPr txBox="1"/>
            <p:nvPr/>
          </p:nvSpPr>
          <p:spPr>
            <a:xfrm>
              <a:off x="129844" y="129844"/>
              <a:ext cx="5058624" cy="240018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dirty="0">
                  <a:solidFill>
                    <a:srgbClr val="00A7B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Прошу Команду </a:t>
              </a:r>
              <a:r>
                <a:rPr lang="ru-RU" sz="2400" dirty="0" err="1">
                  <a:solidFill>
                    <a:srgbClr val="00A7B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ИнфоТеКС</a:t>
              </a:r>
              <a:r>
                <a:rPr lang="ru-RU" sz="2400" dirty="0">
                  <a:solidFill>
                    <a:srgbClr val="00A7B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sz="2400" dirty="0" err="1">
                  <a:solidFill>
                    <a:srgbClr val="00A7B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ТехноФест</a:t>
              </a:r>
              <a:r>
                <a:rPr lang="ru-RU" sz="2400" dirty="0">
                  <a:solidFill>
                    <a:srgbClr val="00A7B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поднять руки!</a:t>
              </a:r>
              <a:endParaRPr lang="ru-RU" sz="2400" kern="1200" dirty="0">
                <a:solidFill>
                  <a:srgbClr val="00A7B5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2" name="Oval 23">
            <a:extLst>
              <a:ext uri="{FF2B5EF4-FFF2-40B4-BE49-F238E27FC236}">
                <a16:creationId xmlns:a16="http://schemas.microsoft.com/office/drawing/2014/main" id="{660F2CBE-6B95-43F4-A277-D4DAB7FE4573}"/>
              </a:ext>
            </a:extLst>
          </p:cNvPr>
          <p:cNvSpPr/>
          <p:nvPr/>
        </p:nvSpPr>
        <p:spPr>
          <a:xfrm>
            <a:off x="870036" y="1176809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sp>
        <p:nvSpPr>
          <p:cNvPr id="23" name="Oval 23">
            <a:extLst>
              <a:ext uri="{FF2B5EF4-FFF2-40B4-BE49-F238E27FC236}">
                <a16:creationId xmlns:a16="http://schemas.microsoft.com/office/drawing/2014/main" id="{4F17F769-B4F4-4A49-9FE9-98C00129F3BA}"/>
              </a:ext>
            </a:extLst>
          </p:cNvPr>
          <p:cNvSpPr/>
          <p:nvPr/>
        </p:nvSpPr>
        <p:spPr>
          <a:xfrm>
            <a:off x="879492" y="2967434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72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2" grpId="2"/>
      <p:bldP spid="26" grpId="0" animBg="1"/>
      <p:bldP spid="26" grpId="1" animBg="1"/>
      <p:bldP spid="27" grpId="1"/>
      <p:bldP spid="27" grpId="2"/>
      <p:bldP spid="16" grpId="1"/>
      <p:bldP spid="23" grpId="0" animBg="1"/>
      <p:bldP spid="2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531A03-474C-4A8D-873B-472DCF11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</a:t>
            </a:r>
            <a:endParaRPr lang="ru-RU" dirty="0">
              <a:solidFill>
                <a:srgbClr val="DBDBDB"/>
              </a:solidFill>
            </a:endParaRPr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3B10094E-B974-4025-B5E6-74F4A7C5E16F}"/>
              </a:ext>
            </a:extLst>
          </p:cNvPr>
          <p:cNvSpPr/>
          <p:nvPr/>
        </p:nvSpPr>
        <p:spPr>
          <a:xfrm>
            <a:off x="548940" y="11268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2C610-8503-49A8-BDF3-06ACDE8EB91D}"/>
              </a:ext>
            </a:extLst>
          </p:cNvPr>
          <p:cNvSpPr txBox="1"/>
          <p:nvPr/>
        </p:nvSpPr>
        <p:spPr>
          <a:xfrm>
            <a:off x="2394192" y="11553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Что такое </a:t>
            </a:r>
            <a:r>
              <a:rPr lang="ru-RU" sz="2400" dirty="0" err="1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ТехноФест</a:t>
            </a: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?</a:t>
            </a:r>
          </a:p>
        </p:txBody>
      </p:sp>
      <p:sp>
        <p:nvSpPr>
          <p:cNvPr id="26" name="Скругленный прямоугольник 3">
            <a:extLst>
              <a:ext uri="{FF2B5EF4-FFF2-40B4-BE49-F238E27FC236}">
                <a16:creationId xmlns:a16="http://schemas.microsoft.com/office/drawing/2014/main" id="{08E910BD-7D54-43DB-A300-988724EDD8CD}"/>
              </a:ext>
            </a:extLst>
          </p:cNvPr>
          <p:cNvSpPr/>
          <p:nvPr/>
        </p:nvSpPr>
        <p:spPr>
          <a:xfrm>
            <a:off x="548940" y="29270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AE7D70-CC80-49A4-A229-8E76C9E0125F}"/>
              </a:ext>
            </a:extLst>
          </p:cNvPr>
          <p:cNvSpPr txBox="1"/>
          <p:nvPr/>
        </p:nvSpPr>
        <p:spPr>
          <a:xfrm>
            <a:off x="2394192" y="29555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 err="1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ТехноФест</a:t>
            </a: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 – это </a:t>
            </a:r>
            <a:b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</a:b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стенд</a:t>
            </a: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9BD5C912-EF3B-4D41-B467-810D573F9C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9" y="3125532"/>
            <a:ext cx="783448" cy="106245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6A9BD5-726A-4FF9-B5D7-1B235E58D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59" y="1325791"/>
            <a:ext cx="742954" cy="1062000"/>
          </a:xfrm>
          <a:prstGeom prst="rect">
            <a:avLst/>
          </a:prstGeom>
        </p:spPr>
      </p:pic>
      <p:sp>
        <p:nvSpPr>
          <p:cNvPr id="11" name="Oval 23">
            <a:extLst>
              <a:ext uri="{FF2B5EF4-FFF2-40B4-BE49-F238E27FC236}">
                <a16:creationId xmlns:a16="http://schemas.microsoft.com/office/drawing/2014/main" id="{5A764370-6C9F-4C89-9E8E-C4F5ED96B587}"/>
              </a:ext>
            </a:extLst>
          </p:cNvPr>
          <p:cNvSpPr/>
          <p:nvPr/>
        </p:nvSpPr>
        <p:spPr>
          <a:xfrm>
            <a:off x="870036" y="1176809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sp>
        <p:nvSpPr>
          <p:cNvPr id="13" name="Oval 23">
            <a:extLst>
              <a:ext uri="{FF2B5EF4-FFF2-40B4-BE49-F238E27FC236}">
                <a16:creationId xmlns:a16="http://schemas.microsoft.com/office/drawing/2014/main" id="{A6C67997-26CA-491E-A07F-5A7F183FAF91}"/>
              </a:ext>
            </a:extLst>
          </p:cNvPr>
          <p:cNvSpPr/>
          <p:nvPr/>
        </p:nvSpPr>
        <p:spPr>
          <a:xfrm>
            <a:off x="879492" y="2967434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46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531A03-474C-4A8D-873B-472DCF11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</a:t>
            </a:r>
            <a:endParaRPr lang="ru-RU" dirty="0">
              <a:solidFill>
                <a:srgbClr val="DBDBDB"/>
              </a:solidFill>
            </a:endParaRPr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3B10094E-B974-4025-B5E6-74F4A7C5E16F}"/>
              </a:ext>
            </a:extLst>
          </p:cNvPr>
          <p:cNvSpPr/>
          <p:nvPr/>
        </p:nvSpPr>
        <p:spPr>
          <a:xfrm>
            <a:off x="548940" y="11268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2C610-8503-49A8-BDF3-06ACDE8EB91D}"/>
              </a:ext>
            </a:extLst>
          </p:cNvPr>
          <p:cNvSpPr txBox="1"/>
          <p:nvPr/>
        </p:nvSpPr>
        <p:spPr>
          <a:xfrm>
            <a:off x="2394192" y="11553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Что такое </a:t>
            </a:r>
            <a:r>
              <a:rPr lang="ru-RU" sz="2400" dirty="0" err="1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ТехноФест</a:t>
            </a: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?</a:t>
            </a:r>
          </a:p>
        </p:txBody>
      </p:sp>
      <p:sp>
        <p:nvSpPr>
          <p:cNvPr id="26" name="Скругленный прямоугольник 3">
            <a:extLst>
              <a:ext uri="{FF2B5EF4-FFF2-40B4-BE49-F238E27FC236}">
                <a16:creationId xmlns:a16="http://schemas.microsoft.com/office/drawing/2014/main" id="{08E910BD-7D54-43DB-A300-988724EDD8CD}"/>
              </a:ext>
            </a:extLst>
          </p:cNvPr>
          <p:cNvSpPr/>
          <p:nvPr/>
        </p:nvSpPr>
        <p:spPr>
          <a:xfrm>
            <a:off x="548940" y="29270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AE7D70-CC80-49A4-A229-8E76C9E0125F}"/>
              </a:ext>
            </a:extLst>
          </p:cNvPr>
          <p:cNvSpPr txBox="1"/>
          <p:nvPr/>
        </p:nvSpPr>
        <p:spPr>
          <a:xfrm>
            <a:off x="2394192" y="29555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 err="1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ТехноФест</a:t>
            </a: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 – это </a:t>
            </a:r>
            <a:b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</a:br>
            <a:r>
              <a:rPr lang="ru-RU" sz="2400" dirty="0" err="1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киберполигон</a:t>
            </a:r>
            <a:endParaRPr lang="ru-RU" sz="2400" dirty="0">
              <a:solidFill>
                <a:srgbClr val="00A7B5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9BD5C912-EF3B-4D41-B467-810D573F9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9" y="3125532"/>
            <a:ext cx="783448" cy="106245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6A9BD5-726A-4FF9-B5D7-1B235E58D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59" y="1325791"/>
            <a:ext cx="742954" cy="1062000"/>
          </a:xfrm>
          <a:prstGeom prst="rect">
            <a:avLst/>
          </a:prstGeom>
        </p:spPr>
      </p:pic>
      <p:sp>
        <p:nvSpPr>
          <p:cNvPr id="11" name="Oval 23">
            <a:extLst>
              <a:ext uri="{FF2B5EF4-FFF2-40B4-BE49-F238E27FC236}">
                <a16:creationId xmlns:a16="http://schemas.microsoft.com/office/drawing/2014/main" id="{408E9F1D-F6B0-4975-975D-4B0047A08197}"/>
              </a:ext>
            </a:extLst>
          </p:cNvPr>
          <p:cNvSpPr/>
          <p:nvPr/>
        </p:nvSpPr>
        <p:spPr>
          <a:xfrm>
            <a:off x="870036" y="1176809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sp>
        <p:nvSpPr>
          <p:cNvPr id="13" name="Oval 23">
            <a:extLst>
              <a:ext uri="{FF2B5EF4-FFF2-40B4-BE49-F238E27FC236}">
                <a16:creationId xmlns:a16="http://schemas.microsoft.com/office/drawing/2014/main" id="{6648B7E3-D50A-451B-B748-60639F50F897}"/>
              </a:ext>
            </a:extLst>
          </p:cNvPr>
          <p:cNvSpPr/>
          <p:nvPr/>
        </p:nvSpPr>
        <p:spPr>
          <a:xfrm>
            <a:off x="879492" y="2967434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155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531A03-474C-4A8D-873B-472DCF11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</a:t>
            </a:r>
            <a:endParaRPr lang="ru-RU" dirty="0">
              <a:solidFill>
                <a:srgbClr val="DBDBDB"/>
              </a:solidFill>
            </a:endParaRPr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3B10094E-B974-4025-B5E6-74F4A7C5E16F}"/>
              </a:ext>
            </a:extLst>
          </p:cNvPr>
          <p:cNvSpPr/>
          <p:nvPr/>
        </p:nvSpPr>
        <p:spPr>
          <a:xfrm>
            <a:off x="548940" y="11268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2C610-8503-49A8-BDF3-06ACDE8EB91D}"/>
              </a:ext>
            </a:extLst>
          </p:cNvPr>
          <p:cNvSpPr txBox="1"/>
          <p:nvPr/>
        </p:nvSpPr>
        <p:spPr>
          <a:xfrm>
            <a:off x="2394192" y="11553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Что такое </a:t>
            </a:r>
            <a:r>
              <a:rPr lang="ru-RU" sz="2400" dirty="0" err="1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ТехноФест</a:t>
            </a: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?</a:t>
            </a:r>
          </a:p>
        </p:txBody>
      </p:sp>
      <p:sp>
        <p:nvSpPr>
          <p:cNvPr id="26" name="Скругленный прямоугольник 3">
            <a:extLst>
              <a:ext uri="{FF2B5EF4-FFF2-40B4-BE49-F238E27FC236}">
                <a16:creationId xmlns:a16="http://schemas.microsoft.com/office/drawing/2014/main" id="{08E910BD-7D54-43DB-A300-988724EDD8CD}"/>
              </a:ext>
            </a:extLst>
          </p:cNvPr>
          <p:cNvSpPr/>
          <p:nvPr/>
        </p:nvSpPr>
        <p:spPr>
          <a:xfrm>
            <a:off x="548940" y="29270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AE7D70-CC80-49A4-A229-8E76C9E0125F}"/>
              </a:ext>
            </a:extLst>
          </p:cNvPr>
          <p:cNvSpPr txBox="1"/>
          <p:nvPr/>
        </p:nvSpPr>
        <p:spPr>
          <a:xfrm>
            <a:off x="2394192" y="29555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 err="1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Технофест</a:t>
            </a: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 – это </a:t>
            </a:r>
            <a:b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</a:b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два потока докладов и мастер-классов</a:t>
            </a: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9BD5C912-EF3B-4D41-B467-810D573F9C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9" y="3125532"/>
            <a:ext cx="783448" cy="106245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6A9BD5-726A-4FF9-B5D7-1B235E58D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59" y="1325791"/>
            <a:ext cx="742954" cy="1062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7A412EC-5DBB-4636-BD68-CBF2CA6C5649}"/>
              </a:ext>
            </a:extLst>
          </p:cNvPr>
          <p:cNvGrpSpPr/>
          <p:nvPr/>
        </p:nvGrpSpPr>
        <p:grpSpPr>
          <a:xfrm>
            <a:off x="533326" y="2787774"/>
            <a:ext cx="8055310" cy="1662878"/>
            <a:chOff x="0" y="0"/>
            <a:chExt cx="5318312" cy="2659875"/>
          </a:xfrm>
          <a:noFill/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D3A76FD9-B0F3-4114-9CED-130EA8E551D5}"/>
                </a:ext>
              </a:extLst>
            </p:cNvPr>
            <p:cNvSpPr/>
            <p:nvPr/>
          </p:nvSpPr>
          <p:spPr>
            <a:xfrm>
              <a:off x="0" y="0"/>
              <a:ext cx="5318312" cy="2659875"/>
            </a:xfrm>
            <a:prstGeom prst="roundRect">
              <a:avLst/>
            </a:prstGeom>
            <a:grpFill/>
            <a:ln w="25400">
              <a:solidFill>
                <a:srgbClr val="00A7B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рямоугольник: скругленные углы 4">
              <a:extLst>
                <a:ext uri="{FF2B5EF4-FFF2-40B4-BE49-F238E27FC236}">
                  <a16:creationId xmlns:a16="http://schemas.microsoft.com/office/drawing/2014/main" id="{472FE351-5BB2-4171-90F8-DD996F60E058}"/>
                </a:ext>
              </a:extLst>
            </p:cNvPr>
            <p:cNvSpPr txBox="1"/>
            <p:nvPr/>
          </p:nvSpPr>
          <p:spPr>
            <a:xfrm>
              <a:off x="129844" y="129844"/>
              <a:ext cx="5058624" cy="240018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kern="1200" dirty="0">
                  <a:solidFill>
                    <a:srgbClr val="00A7B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Внимание! </a:t>
              </a:r>
              <a:br>
                <a:rPr lang="ru-RU" sz="2400" kern="1200" dirty="0">
                  <a:solidFill>
                    <a:srgbClr val="00A7B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ru-RU" sz="2400" kern="1200" dirty="0">
                  <a:solidFill>
                    <a:srgbClr val="00A7B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Так как у нас оба потока идут одновременно, мы не шумим, а транслируем доклады по двум разным каналам, которые слушаем через наушники</a:t>
              </a:r>
            </a:p>
          </p:txBody>
        </p:sp>
      </p:grpSp>
      <p:sp>
        <p:nvSpPr>
          <p:cNvPr id="15" name="Oval 23">
            <a:extLst>
              <a:ext uri="{FF2B5EF4-FFF2-40B4-BE49-F238E27FC236}">
                <a16:creationId xmlns:a16="http://schemas.microsoft.com/office/drawing/2014/main" id="{8CCBD6A4-CBB2-4948-81AB-C8F41B670D47}"/>
              </a:ext>
            </a:extLst>
          </p:cNvPr>
          <p:cNvSpPr/>
          <p:nvPr/>
        </p:nvSpPr>
        <p:spPr>
          <a:xfrm>
            <a:off x="870036" y="1176809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sp>
        <p:nvSpPr>
          <p:cNvPr id="16" name="Oval 23">
            <a:extLst>
              <a:ext uri="{FF2B5EF4-FFF2-40B4-BE49-F238E27FC236}">
                <a16:creationId xmlns:a16="http://schemas.microsoft.com/office/drawing/2014/main" id="{7C3DD86A-B719-4481-BD90-655ACEE5D51A}"/>
              </a:ext>
            </a:extLst>
          </p:cNvPr>
          <p:cNvSpPr/>
          <p:nvPr/>
        </p:nvSpPr>
        <p:spPr>
          <a:xfrm>
            <a:off x="879492" y="2967434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699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 animBg="1"/>
      <p:bldP spid="26" grpId="1" animBg="1"/>
      <p:bldP spid="27" grpId="0"/>
      <p:bldP spid="27" grpId="1"/>
      <p:bldP spid="16" grpId="0" animBg="1"/>
      <p:bldP spid="1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531A03-474C-4A8D-873B-472DCF11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</a:t>
            </a:r>
            <a:endParaRPr lang="ru-RU" dirty="0">
              <a:solidFill>
                <a:srgbClr val="DBDBDB"/>
              </a:solidFill>
            </a:endParaRPr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3B10094E-B974-4025-B5E6-74F4A7C5E16F}"/>
              </a:ext>
            </a:extLst>
          </p:cNvPr>
          <p:cNvSpPr/>
          <p:nvPr/>
        </p:nvSpPr>
        <p:spPr>
          <a:xfrm>
            <a:off x="548940" y="11268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2C610-8503-49A8-BDF3-06ACDE8EB91D}"/>
              </a:ext>
            </a:extLst>
          </p:cNvPr>
          <p:cNvSpPr txBox="1"/>
          <p:nvPr/>
        </p:nvSpPr>
        <p:spPr>
          <a:xfrm>
            <a:off x="2394192" y="11553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Как же мне задать вопрос?</a:t>
            </a:r>
          </a:p>
        </p:txBody>
      </p:sp>
      <p:sp>
        <p:nvSpPr>
          <p:cNvPr id="26" name="Скругленный прямоугольник 3">
            <a:extLst>
              <a:ext uri="{FF2B5EF4-FFF2-40B4-BE49-F238E27FC236}">
                <a16:creationId xmlns:a16="http://schemas.microsoft.com/office/drawing/2014/main" id="{08E910BD-7D54-43DB-A300-988724EDD8CD}"/>
              </a:ext>
            </a:extLst>
          </p:cNvPr>
          <p:cNvSpPr/>
          <p:nvPr/>
        </p:nvSpPr>
        <p:spPr>
          <a:xfrm>
            <a:off x="548940" y="29270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AE7D70-CC80-49A4-A229-8E76C9E0125F}"/>
              </a:ext>
            </a:extLst>
          </p:cNvPr>
          <p:cNvSpPr txBox="1"/>
          <p:nvPr/>
        </p:nvSpPr>
        <p:spPr>
          <a:xfrm>
            <a:off x="2394192" y="29555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Есть три варианта:</a:t>
            </a: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9BD5C912-EF3B-4D41-B467-810D573F9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9" y="3125532"/>
            <a:ext cx="783448" cy="106245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6A9BD5-726A-4FF9-B5D7-1B235E58D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59" y="1325791"/>
            <a:ext cx="742954" cy="1062000"/>
          </a:xfrm>
          <a:prstGeom prst="rect">
            <a:avLst/>
          </a:prstGeom>
        </p:spPr>
      </p:pic>
      <p:sp>
        <p:nvSpPr>
          <p:cNvPr id="11" name="Oval 23">
            <a:extLst>
              <a:ext uri="{FF2B5EF4-FFF2-40B4-BE49-F238E27FC236}">
                <a16:creationId xmlns:a16="http://schemas.microsoft.com/office/drawing/2014/main" id="{9359D948-FB83-4774-B2DA-9D574614CC3E}"/>
              </a:ext>
            </a:extLst>
          </p:cNvPr>
          <p:cNvSpPr/>
          <p:nvPr/>
        </p:nvSpPr>
        <p:spPr>
          <a:xfrm>
            <a:off x="870036" y="1176809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sp>
        <p:nvSpPr>
          <p:cNvPr id="13" name="Oval 23">
            <a:extLst>
              <a:ext uri="{FF2B5EF4-FFF2-40B4-BE49-F238E27FC236}">
                <a16:creationId xmlns:a16="http://schemas.microsoft.com/office/drawing/2014/main" id="{1CEC97AD-BB28-4CCC-BEA3-9EDB97E3A793}"/>
              </a:ext>
            </a:extLst>
          </p:cNvPr>
          <p:cNvSpPr/>
          <p:nvPr/>
        </p:nvSpPr>
        <p:spPr>
          <a:xfrm>
            <a:off x="879492" y="2967434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288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27" grpId="0"/>
      <p:bldP spid="2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531A03-474C-4A8D-873B-472DCF11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</a:t>
            </a:r>
            <a:endParaRPr lang="ru-RU" dirty="0">
              <a:solidFill>
                <a:srgbClr val="DBDBDB"/>
              </a:solidFill>
            </a:endParaRPr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3B10094E-B974-4025-B5E6-74F4A7C5E16F}"/>
              </a:ext>
            </a:extLst>
          </p:cNvPr>
          <p:cNvSpPr/>
          <p:nvPr/>
        </p:nvSpPr>
        <p:spPr>
          <a:xfrm>
            <a:off x="548940" y="11268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2C610-8503-49A8-BDF3-06ACDE8EB91D}"/>
              </a:ext>
            </a:extLst>
          </p:cNvPr>
          <p:cNvSpPr txBox="1"/>
          <p:nvPr/>
        </p:nvSpPr>
        <p:spPr>
          <a:xfrm>
            <a:off x="2394192" y="11553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Как же мне задать вопрос?</a:t>
            </a:r>
          </a:p>
        </p:txBody>
      </p:sp>
      <p:sp>
        <p:nvSpPr>
          <p:cNvPr id="26" name="Скругленный прямоугольник 3">
            <a:extLst>
              <a:ext uri="{FF2B5EF4-FFF2-40B4-BE49-F238E27FC236}">
                <a16:creationId xmlns:a16="http://schemas.microsoft.com/office/drawing/2014/main" id="{08E910BD-7D54-43DB-A300-988724EDD8CD}"/>
              </a:ext>
            </a:extLst>
          </p:cNvPr>
          <p:cNvSpPr/>
          <p:nvPr/>
        </p:nvSpPr>
        <p:spPr>
          <a:xfrm>
            <a:off x="548940" y="29270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AE7D70-CC80-49A4-A229-8E76C9E0125F}"/>
              </a:ext>
            </a:extLst>
          </p:cNvPr>
          <p:cNvSpPr txBox="1"/>
          <p:nvPr/>
        </p:nvSpPr>
        <p:spPr>
          <a:xfrm>
            <a:off x="2394192" y="29555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Приложение </a:t>
            </a:r>
            <a:r>
              <a:rPr lang="ru-RU" sz="2400" dirty="0" err="1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ИнфоТеКС</a:t>
            </a:r>
            <a:endParaRPr lang="ru-RU" sz="2400" dirty="0">
              <a:solidFill>
                <a:srgbClr val="00A7B5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9BD5C912-EF3B-4D41-B467-810D573F9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9" y="3125532"/>
            <a:ext cx="783448" cy="106245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6A9BD5-726A-4FF9-B5D7-1B235E58D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59" y="1325791"/>
            <a:ext cx="742954" cy="1062000"/>
          </a:xfrm>
          <a:prstGeom prst="rect">
            <a:avLst/>
          </a:prstGeom>
        </p:spPr>
      </p:pic>
      <p:sp>
        <p:nvSpPr>
          <p:cNvPr id="25" name="Oval 23">
            <a:extLst>
              <a:ext uri="{FF2B5EF4-FFF2-40B4-BE49-F238E27FC236}">
                <a16:creationId xmlns:a16="http://schemas.microsoft.com/office/drawing/2014/main" id="{AA875D9E-A403-42ED-973D-7FA99CDA411D}"/>
              </a:ext>
            </a:extLst>
          </p:cNvPr>
          <p:cNvSpPr/>
          <p:nvPr/>
        </p:nvSpPr>
        <p:spPr>
          <a:xfrm>
            <a:off x="870036" y="1176809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sp>
        <p:nvSpPr>
          <p:cNvPr id="28" name="Oval 23">
            <a:extLst>
              <a:ext uri="{FF2B5EF4-FFF2-40B4-BE49-F238E27FC236}">
                <a16:creationId xmlns:a16="http://schemas.microsoft.com/office/drawing/2014/main" id="{3FB13516-6036-4610-AFC4-580F8162224E}"/>
              </a:ext>
            </a:extLst>
          </p:cNvPr>
          <p:cNvSpPr/>
          <p:nvPr/>
        </p:nvSpPr>
        <p:spPr>
          <a:xfrm>
            <a:off x="879492" y="2967434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4DBA5C1-08F2-4749-AC82-F48A33F53DC2}"/>
              </a:ext>
            </a:extLst>
          </p:cNvPr>
          <p:cNvGrpSpPr/>
          <p:nvPr/>
        </p:nvGrpSpPr>
        <p:grpSpPr>
          <a:xfrm>
            <a:off x="107504" y="5309247"/>
            <a:ext cx="8928992" cy="4895352"/>
            <a:chOff x="-3748816" y="-2169884"/>
            <a:chExt cx="8933108" cy="4909755"/>
          </a:xfrm>
          <a:noFill/>
        </p:grpSpPr>
        <p:sp>
          <p:nvSpPr>
            <p:cNvPr id="16" name="Скругленный прямоугольник 13">
              <a:extLst>
                <a:ext uri="{FF2B5EF4-FFF2-40B4-BE49-F238E27FC236}">
                  <a16:creationId xmlns:a16="http://schemas.microsoft.com/office/drawing/2014/main" id="{EEC490A3-B2CA-40DE-BBA2-6A713766A035}"/>
                </a:ext>
              </a:extLst>
            </p:cNvPr>
            <p:cNvSpPr/>
            <p:nvPr/>
          </p:nvSpPr>
          <p:spPr>
            <a:xfrm>
              <a:off x="-3748816" y="-2169884"/>
              <a:ext cx="8933108" cy="4909755"/>
            </a:xfrm>
            <a:prstGeom prst="roundRect">
              <a:avLst>
                <a:gd name="adj" fmla="val 7037"/>
              </a:avLst>
            </a:prstGeom>
            <a:grpFill/>
            <a:ln w="25400">
              <a:solidFill>
                <a:srgbClr val="00A7B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D4F18539-EF4F-428E-9BA8-3FD45B52C007}"/>
                </a:ext>
              </a:extLst>
            </p:cNvPr>
            <p:cNvGrpSpPr/>
            <p:nvPr/>
          </p:nvGrpSpPr>
          <p:grpSpPr>
            <a:xfrm>
              <a:off x="-3098546" y="-2169884"/>
              <a:ext cx="2848959" cy="3836399"/>
              <a:chOff x="-3098546" y="-2169884"/>
              <a:chExt cx="2848959" cy="3836399"/>
            </a:xfrm>
            <a:grpFill/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8DD4F9DA-4A29-4A26-A0F6-E9FB46B343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461" t="26218" r="58576" b="7445"/>
              <a:stretch/>
            </p:blipFill>
            <p:spPr>
              <a:xfrm>
                <a:off x="-3095563" y="-1105485"/>
                <a:ext cx="2772000" cy="2772000"/>
              </a:xfrm>
              <a:prstGeom prst="rect">
                <a:avLst/>
              </a:prstGeom>
              <a:grpFill/>
              <a:ln>
                <a:solidFill>
                  <a:srgbClr val="265A8F"/>
                </a:solidFill>
              </a:ln>
            </p:spPr>
          </p:pic>
          <p:sp>
            <p:nvSpPr>
              <p:cNvPr id="23" name="Скругленный прямоугольник 4">
                <a:extLst>
                  <a:ext uri="{FF2B5EF4-FFF2-40B4-BE49-F238E27FC236}">
                    <a16:creationId xmlns:a16="http://schemas.microsoft.com/office/drawing/2014/main" id="{A55F978E-B729-4C71-AEB6-2E1EB6BCF278}"/>
                  </a:ext>
                </a:extLst>
              </p:cNvPr>
              <p:cNvSpPr txBox="1"/>
              <p:nvPr/>
            </p:nvSpPr>
            <p:spPr>
              <a:xfrm>
                <a:off x="-3098546" y="-2169884"/>
                <a:ext cx="2848959" cy="97415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0020" tIns="160020" rIns="160020" bIns="160020" numCol="1" spcCol="1270" anchor="ctr" anchorCtr="0">
                <a:noAutofit/>
              </a:bodyPr>
              <a:lstStyle/>
              <a:p>
                <a:pPr lvl="0" algn="ctr" defTabSz="1866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dirty="0">
                    <a:solidFill>
                      <a:srgbClr val="00A7B5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iOS</a:t>
                </a:r>
                <a:endParaRPr lang="ru-RU" sz="2400" kern="1200" dirty="0">
                  <a:solidFill>
                    <a:srgbClr val="00A7B5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39C163B4-BD58-4ED5-B492-5810D97BFE00}"/>
                </a:ext>
              </a:extLst>
            </p:cNvPr>
            <p:cNvGrpSpPr/>
            <p:nvPr/>
          </p:nvGrpSpPr>
          <p:grpSpPr>
            <a:xfrm>
              <a:off x="1689279" y="-2169884"/>
              <a:ext cx="2848959" cy="3836399"/>
              <a:chOff x="1689279" y="-2169884"/>
              <a:chExt cx="2848959" cy="3836399"/>
            </a:xfrm>
            <a:grpFill/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D773B315-1431-47B1-B405-5009FD5768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9236" t="26219" r="5801" b="7444"/>
              <a:stretch/>
            </p:blipFill>
            <p:spPr>
              <a:xfrm>
                <a:off x="1692262" y="-1105485"/>
                <a:ext cx="2772000" cy="2772000"/>
              </a:xfrm>
              <a:prstGeom prst="rect">
                <a:avLst/>
              </a:prstGeom>
              <a:grpFill/>
              <a:ln>
                <a:solidFill>
                  <a:srgbClr val="265A8F"/>
                </a:solidFill>
              </a:ln>
            </p:spPr>
          </p:pic>
          <p:sp>
            <p:nvSpPr>
              <p:cNvPr id="21" name="Скругленный прямоугольник 4">
                <a:extLst>
                  <a:ext uri="{FF2B5EF4-FFF2-40B4-BE49-F238E27FC236}">
                    <a16:creationId xmlns:a16="http://schemas.microsoft.com/office/drawing/2014/main" id="{038E8A06-4391-4DF0-836A-E1C1517E3B9C}"/>
                  </a:ext>
                </a:extLst>
              </p:cNvPr>
              <p:cNvSpPr txBox="1"/>
              <p:nvPr/>
            </p:nvSpPr>
            <p:spPr>
              <a:xfrm>
                <a:off x="1689279" y="-2169884"/>
                <a:ext cx="2848959" cy="97415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0020" tIns="160020" rIns="160020" bIns="160020" numCol="1" spcCol="1270" anchor="ctr" anchorCtr="0">
                <a:noAutofit/>
              </a:bodyPr>
              <a:lstStyle/>
              <a:p>
                <a:pPr lvl="0" algn="ctr" defTabSz="1866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dirty="0">
                    <a:solidFill>
                      <a:srgbClr val="00A7B5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Android</a:t>
                </a:r>
                <a:endParaRPr lang="ru-RU" sz="2400" kern="1200" dirty="0">
                  <a:solidFill>
                    <a:srgbClr val="00A7B5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414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69136E-6 L 0 -0.99691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 animBg="1"/>
      <p:bldP spid="10" grpId="1" animBg="1"/>
      <p:bldP spid="12" grpId="0"/>
      <p:bldP spid="12" grpId="1"/>
      <p:bldP spid="26" grpId="0" animBg="1"/>
      <p:bldP spid="26" grpId="1" animBg="1"/>
      <p:bldP spid="27" grpId="0"/>
      <p:bldP spid="27" grpId="1"/>
      <p:bldP spid="27" grpId="2"/>
      <p:bldP spid="25" grpId="0" animBg="1"/>
      <p:bldP spid="25" grpId="1" animBg="1"/>
      <p:bldP spid="28" grpId="0" animBg="1"/>
      <p:bldP spid="2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531A03-474C-4A8D-873B-472DCF11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</a:t>
            </a:r>
            <a:endParaRPr lang="ru-RU" dirty="0">
              <a:solidFill>
                <a:srgbClr val="DBDBDB"/>
              </a:solidFill>
            </a:endParaRPr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3B10094E-B974-4025-B5E6-74F4A7C5E16F}"/>
              </a:ext>
            </a:extLst>
          </p:cNvPr>
          <p:cNvSpPr/>
          <p:nvPr/>
        </p:nvSpPr>
        <p:spPr>
          <a:xfrm>
            <a:off x="548940" y="11268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2C610-8503-49A8-BDF3-06ACDE8EB91D}"/>
              </a:ext>
            </a:extLst>
          </p:cNvPr>
          <p:cNvSpPr txBox="1"/>
          <p:nvPr/>
        </p:nvSpPr>
        <p:spPr>
          <a:xfrm>
            <a:off x="2394192" y="11553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Как же мне задать вопрос?</a:t>
            </a:r>
          </a:p>
        </p:txBody>
      </p:sp>
      <p:sp>
        <p:nvSpPr>
          <p:cNvPr id="26" name="Скругленный прямоугольник 3">
            <a:extLst>
              <a:ext uri="{FF2B5EF4-FFF2-40B4-BE49-F238E27FC236}">
                <a16:creationId xmlns:a16="http://schemas.microsoft.com/office/drawing/2014/main" id="{08E910BD-7D54-43DB-A300-988724EDD8CD}"/>
              </a:ext>
            </a:extLst>
          </p:cNvPr>
          <p:cNvSpPr/>
          <p:nvPr/>
        </p:nvSpPr>
        <p:spPr>
          <a:xfrm>
            <a:off x="548940" y="29270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AE7D70-CC80-49A4-A229-8E76C9E0125F}"/>
              </a:ext>
            </a:extLst>
          </p:cNvPr>
          <p:cNvSpPr txBox="1"/>
          <p:nvPr/>
        </p:nvSpPr>
        <p:spPr>
          <a:xfrm>
            <a:off x="2394192" y="29555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0A7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Задать вопрос на стенде</a:t>
            </a: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9BD5C912-EF3B-4D41-B467-810D573F9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9" y="3125532"/>
            <a:ext cx="783448" cy="106245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6A9BD5-726A-4FF9-B5D7-1B235E58D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59" y="1325791"/>
            <a:ext cx="742954" cy="1062000"/>
          </a:xfrm>
          <a:prstGeom prst="rect">
            <a:avLst/>
          </a:prstGeom>
        </p:spPr>
      </p:pic>
      <p:sp>
        <p:nvSpPr>
          <p:cNvPr id="11" name="Oval 23">
            <a:extLst>
              <a:ext uri="{FF2B5EF4-FFF2-40B4-BE49-F238E27FC236}">
                <a16:creationId xmlns:a16="http://schemas.microsoft.com/office/drawing/2014/main" id="{F0048148-E3FC-4511-A1D9-70D9F65B5ED5}"/>
              </a:ext>
            </a:extLst>
          </p:cNvPr>
          <p:cNvSpPr/>
          <p:nvPr/>
        </p:nvSpPr>
        <p:spPr>
          <a:xfrm>
            <a:off x="870036" y="1176809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sp>
        <p:nvSpPr>
          <p:cNvPr id="13" name="Oval 23">
            <a:extLst>
              <a:ext uri="{FF2B5EF4-FFF2-40B4-BE49-F238E27FC236}">
                <a16:creationId xmlns:a16="http://schemas.microsoft.com/office/drawing/2014/main" id="{FF6B1BAC-D9C5-4A70-B243-05231CFD09CA}"/>
              </a:ext>
            </a:extLst>
          </p:cNvPr>
          <p:cNvSpPr/>
          <p:nvPr/>
        </p:nvSpPr>
        <p:spPr>
          <a:xfrm>
            <a:off x="879492" y="2967434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101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531A03-474C-4A8D-873B-472DCF11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</a:t>
            </a:r>
            <a:endParaRPr lang="ru-RU" dirty="0">
              <a:solidFill>
                <a:srgbClr val="DBDBDB"/>
              </a:solidFill>
            </a:endParaRPr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3B10094E-B974-4025-B5E6-74F4A7C5E16F}"/>
              </a:ext>
            </a:extLst>
          </p:cNvPr>
          <p:cNvSpPr/>
          <p:nvPr/>
        </p:nvSpPr>
        <p:spPr>
          <a:xfrm>
            <a:off x="548940" y="11268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2C610-8503-49A8-BDF3-06ACDE8EB91D}"/>
              </a:ext>
            </a:extLst>
          </p:cNvPr>
          <p:cNvSpPr txBox="1"/>
          <p:nvPr/>
        </p:nvSpPr>
        <p:spPr>
          <a:xfrm>
            <a:off x="2394192" y="11553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Как же мне задать вопрос?</a:t>
            </a:r>
          </a:p>
        </p:txBody>
      </p:sp>
      <p:sp>
        <p:nvSpPr>
          <p:cNvPr id="26" name="Скругленный прямоугольник 3">
            <a:extLst>
              <a:ext uri="{FF2B5EF4-FFF2-40B4-BE49-F238E27FC236}">
                <a16:creationId xmlns:a16="http://schemas.microsoft.com/office/drawing/2014/main" id="{08E910BD-7D54-43DB-A300-988724EDD8CD}"/>
              </a:ext>
            </a:extLst>
          </p:cNvPr>
          <p:cNvSpPr/>
          <p:nvPr/>
        </p:nvSpPr>
        <p:spPr>
          <a:xfrm>
            <a:off x="548940" y="29270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AE7D70-CC80-49A4-A229-8E76C9E0125F}"/>
              </a:ext>
            </a:extLst>
          </p:cNvPr>
          <p:cNvSpPr txBox="1"/>
          <p:nvPr/>
        </p:nvSpPr>
        <p:spPr>
          <a:xfrm>
            <a:off x="2394192" y="2965477"/>
            <a:ext cx="5522425" cy="129600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srgbClr val="00A7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Задать вопрос любому человеку в фиолетовом поло </a:t>
            </a:r>
            <a:br>
              <a:rPr lang="ru-RU" dirty="0">
                <a:solidFill>
                  <a:srgbClr val="00A7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rgbClr val="00A7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(который в этот момент не выступает </a:t>
            </a:r>
            <a:r>
              <a:rPr lang="ru-RU" dirty="0">
                <a:solidFill>
                  <a:srgbClr val="00A7B5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</a:t>
            </a:r>
            <a:r>
              <a:rPr lang="ru-RU" dirty="0">
                <a:solidFill>
                  <a:srgbClr val="00A7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br>
              <a:rPr lang="ru-RU" dirty="0">
                <a:solidFill>
                  <a:srgbClr val="00A7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rgbClr val="00A7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Если человек </a:t>
            </a:r>
            <a:r>
              <a:rPr lang="ru-RU">
                <a:solidFill>
                  <a:srgbClr val="00A7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фиолетовом </a:t>
            </a:r>
            <a:r>
              <a:rPr lang="ru-RU" dirty="0">
                <a:solidFill>
                  <a:srgbClr val="00A7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поло не ответит, то точно </a:t>
            </a:r>
            <a:br>
              <a:rPr lang="ru-RU" dirty="0">
                <a:solidFill>
                  <a:srgbClr val="00A7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rgbClr val="00A7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направит к тому, кто знает ответ</a:t>
            </a: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9BD5C912-EF3B-4D41-B467-810D573F9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9" y="3125532"/>
            <a:ext cx="783448" cy="106245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6A9BD5-726A-4FF9-B5D7-1B235E58D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59" y="1325791"/>
            <a:ext cx="742954" cy="1062000"/>
          </a:xfrm>
          <a:prstGeom prst="rect">
            <a:avLst/>
          </a:prstGeom>
        </p:spPr>
      </p:pic>
      <p:sp>
        <p:nvSpPr>
          <p:cNvPr id="14" name="Oval 23">
            <a:extLst>
              <a:ext uri="{FF2B5EF4-FFF2-40B4-BE49-F238E27FC236}">
                <a16:creationId xmlns:a16="http://schemas.microsoft.com/office/drawing/2014/main" id="{229770F7-689A-4525-B4DF-1FD6F4BDD75B}"/>
              </a:ext>
            </a:extLst>
          </p:cNvPr>
          <p:cNvSpPr/>
          <p:nvPr/>
        </p:nvSpPr>
        <p:spPr>
          <a:xfrm>
            <a:off x="870036" y="1176809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sp>
        <p:nvSpPr>
          <p:cNvPr id="15" name="Oval 23">
            <a:extLst>
              <a:ext uri="{FF2B5EF4-FFF2-40B4-BE49-F238E27FC236}">
                <a16:creationId xmlns:a16="http://schemas.microsoft.com/office/drawing/2014/main" id="{75F3709E-1F68-45D9-BC26-2A8D7C100EC1}"/>
              </a:ext>
            </a:extLst>
          </p:cNvPr>
          <p:cNvSpPr/>
          <p:nvPr/>
        </p:nvSpPr>
        <p:spPr>
          <a:xfrm>
            <a:off x="879492" y="2967434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212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  <p:bldP spid="2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531A03-474C-4A8D-873B-472DCF11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</a:t>
            </a:r>
            <a:endParaRPr lang="ru-RU" dirty="0">
              <a:solidFill>
                <a:srgbClr val="DBDBDB"/>
              </a:solidFill>
            </a:endParaRPr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3B10094E-B974-4025-B5E6-74F4A7C5E16F}"/>
              </a:ext>
            </a:extLst>
          </p:cNvPr>
          <p:cNvSpPr/>
          <p:nvPr/>
        </p:nvSpPr>
        <p:spPr>
          <a:xfrm>
            <a:off x="548940" y="1126812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2C610-8503-49A8-BDF3-06ACDE8EB91D}"/>
              </a:ext>
            </a:extLst>
          </p:cNvPr>
          <p:cNvSpPr txBox="1"/>
          <p:nvPr/>
        </p:nvSpPr>
        <p:spPr>
          <a:xfrm>
            <a:off x="2394192" y="1155381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Что мне даст </a:t>
            </a:r>
            <a:r>
              <a:rPr lang="ru-RU" sz="2400" dirty="0" err="1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Технофест</a:t>
            </a:r>
            <a:r>
              <a:rPr lang="ru-RU" sz="24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?</a:t>
            </a:r>
          </a:p>
        </p:txBody>
      </p:sp>
      <p:sp>
        <p:nvSpPr>
          <p:cNvPr id="26" name="Скругленный прямоугольник 3">
            <a:extLst>
              <a:ext uri="{FF2B5EF4-FFF2-40B4-BE49-F238E27FC236}">
                <a16:creationId xmlns:a16="http://schemas.microsoft.com/office/drawing/2014/main" id="{08E910BD-7D54-43DB-A300-988724EDD8CD}"/>
              </a:ext>
            </a:extLst>
          </p:cNvPr>
          <p:cNvSpPr/>
          <p:nvPr/>
        </p:nvSpPr>
        <p:spPr>
          <a:xfrm>
            <a:off x="548940" y="2931790"/>
            <a:ext cx="8055309" cy="137293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A7B5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AE7D70-CC80-49A4-A229-8E76C9E0125F}"/>
              </a:ext>
            </a:extLst>
          </p:cNvPr>
          <p:cNvSpPr txBox="1"/>
          <p:nvPr/>
        </p:nvSpPr>
        <p:spPr>
          <a:xfrm>
            <a:off x="2394192" y="2960359"/>
            <a:ext cx="5522425" cy="1232410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ru-RU" sz="20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Новые знания, новые знакомства,  возможность </a:t>
            </a:r>
            <a:br>
              <a:rPr lang="ru-RU" sz="20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</a:br>
            <a:r>
              <a:rPr lang="ru-RU" sz="20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заработать и/или выиграть ценные призы </a:t>
            </a:r>
            <a:br>
              <a:rPr lang="ru-RU" sz="20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</a:br>
            <a:r>
              <a:rPr lang="ru-RU" sz="2000" dirty="0">
                <a:solidFill>
                  <a:srgbClr val="00A7B5"/>
                </a:solidFill>
                <a:latin typeface="Segoe UI" charset="0"/>
                <a:ea typeface="Segoe UI" charset="0"/>
                <a:cs typeface="Segoe UI" charset="0"/>
              </a:rPr>
              <a:t>и самое главное, отличное настроение!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6A9BD5-726A-4FF9-B5D7-1B235E58D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59" y="1325791"/>
            <a:ext cx="742954" cy="106200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EB8680E3-8C1E-4CC5-9130-42E8AEAB2AD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9" y="3130310"/>
            <a:ext cx="783448" cy="10624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17884D-837C-4B77-ABE0-C2059224931B}"/>
              </a:ext>
            </a:extLst>
          </p:cNvPr>
          <p:cNvGrpSpPr/>
          <p:nvPr/>
        </p:nvGrpSpPr>
        <p:grpSpPr>
          <a:xfrm>
            <a:off x="548939" y="987574"/>
            <a:ext cx="8055310" cy="3372109"/>
            <a:chOff x="0" y="0"/>
            <a:chExt cx="5318312" cy="2659875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80698DCF-BEE9-4EA4-8648-F0CB985AF7B2}"/>
                </a:ext>
              </a:extLst>
            </p:cNvPr>
            <p:cNvSpPr/>
            <p:nvPr/>
          </p:nvSpPr>
          <p:spPr>
            <a:xfrm>
              <a:off x="0" y="0"/>
              <a:ext cx="5318312" cy="2659875"/>
            </a:xfrm>
            <a:prstGeom prst="roundRect">
              <a:avLst/>
            </a:prstGeom>
            <a:noFill/>
            <a:ln w="41275">
              <a:solidFill>
                <a:srgbClr val="00A7B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рямоугольник: скругленные углы 4">
              <a:extLst>
                <a:ext uri="{FF2B5EF4-FFF2-40B4-BE49-F238E27FC236}">
                  <a16:creationId xmlns:a16="http://schemas.microsoft.com/office/drawing/2014/main" id="{B406C773-2900-481C-9F16-A2CAB4601156}"/>
                </a:ext>
              </a:extLst>
            </p:cNvPr>
            <p:cNvSpPr txBox="1"/>
            <p:nvPr/>
          </p:nvSpPr>
          <p:spPr>
            <a:xfrm>
              <a:off x="129844" y="129844"/>
              <a:ext cx="5058624" cy="240018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4400" kern="1200" dirty="0">
                  <a:solidFill>
                    <a:srgbClr val="00A7B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Ну и «фест» в </a:t>
              </a:r>
              <a:r>
                <a:rPr lang="ru-RU" sz="4400" kern="1200" dirty="0" err="1">
                  <a:solidFill>
                    <a:srgbClr val="00A7B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ТехноФесте</a:t>
              </a:r>
              <a:r>
                <a:rPr lang="ru-RU" sz="4400" kern="1200" dirty="0">
                  <a:solidFill>
                    <a:srgbClr val="00A7B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– от слова  «фестиваль», так что давайте зажжем!</a:t>
              </a:r>
            </a:p>
          </p:txBody>
        </p:sp>
      </p:grpSp>
      <p:sp>
        <p:nvSpPr>
          <p:cNvPr id="16" name="Oval 23">
            <a:extLst>
              <a:ext uri="{FF2B5EF4-FFF2-40B4-BE49-F238E27FC236}">
                <a16:creationId xmlns:a16="http://schemas.microsoft.com/office/drawing/2014/main" id="{FF94FCCB-ADA7-4957-B6CD-3AC39435F824}"/>
              </a:ext>
            </a:extLst>
          </p:cNvPr>
          <p:cNvSpPr/>
          <p:nvPr/>
        </p:nvSpPr>
        <p:spPr>
          <a:xfrm>
            <a:off x="870036" y="1176809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sp>
        <p:nvSpPr>
          <p:cNvPr id="17" name="Oval 23">
            <a:extLst>
              <a:ext uri="{FF2B5EF4-FFF2-40B4-BE49-F238E27FC236}">
                <a16:creationId xmlns:a16="http://schemas.microsoft.com/office/drawing/2014/main" id="{E539A676-4709-42DC-B404-A0454E689122}"/>
              </a:ext>
            </a:extLst>
          </p:cNvPr>
          <p:cNvSpPr/>
          <p:nvPr/>
        </p:nvSpPr>
        <p:spPr>
          <a:xfrm>
            <a:off x="879492" y="2967434"/>
            <a:ext cx="1296000" cy="1296000"/>
          </a:xfrm>
          <a:prstGeom prst="ellipse">
            <a:avLst/>
          </a:prstGeom>
          <a:noFill/>
          <a:ln w="22225" cap="rnd" cmpd="thinThick">
            <a:solidFill>
              <a:srgbClr val="00A7B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3160"/>
              </a:solidFill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665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1"/>
      <p:bldP spid="12" grpId="2"/>
      <p:bldP spid="12" grpId="3"/>
      <p:bldP spid="26" grpId="0" animBg="1"/>
      <p:bldP spid="26" grpId="1" animBg="1"/>
      <p:bldP spid="27" grpId="1"/>
      <p:bldP spid="27" grpId="2"/>
      <p:bldP spid="27" grpId="3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:a16="http://schemas.microsoft.com/office/drawing/2014/main" id="{EB8680E3-8C1E-4CC5-9130-42E8AEAB2AD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9" y="3130310"/>
            <a:ext cx="783448" cy="10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0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669475 -0.04074956 0.1669475 -0.04074956 0.3338951 -0.08149911 E" pathEditMode="relative" ptsTypes="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722654" y="722654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D5729B-6D18-426C-AEE8-93F04C725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2418158"/>
            <a:ext cx="2557818" cy="99073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32CBE70-AD62-8F49-B868-FCAC74E92718}"/>
              </a:ext>
            </a:extLst>
          </p:cNvPr>
          <p:cNvSpPr txBox="1">
            <a:spLocks/>
          </p:cNvSpPr>
          <p:nvPr/>
        </p:nvSpPr>
        <p:spPr>
          <a:xfrm>
            <a:off x="252412" y="339725"/>
            <a:ext cx="6506989" cy="7920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rgbClr val="265A8F"/>
                </a:solidFill>
                <a:latin typeface="+mj-lt"/>
                <a:ea typeface="PT Root UI Web Bold" charset="0"/>
                <a:cs typeface="PT Root UI Web Bold" charset="0"/>
              </a:defRPr>
            </a:lvl1pPr>
          </a:lstStyle>
          <a:p>
            <a:r>
              <a:rPr lang="ru-RU" dirty="0"/>
              <a:t>Группа компаний «ИнфоТеКС» 2022</a:t>
            </a:r>
            <a:endParaRPr lang="ru-RU" sz="3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5D15E9-43EB-460E-ADE4-956C8CBE0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61" y="4002940"/>
            <a:ext cx="1261864" cy="36881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927E1F7E-6502-48B0-9007-D546C4568739}"/>
              </a:ext>
            </a:extLst>
          </p:cNvPr>
          <p:cNvSpPr/>
          <p:nvPr/>
        </p:nvSpPr>
        <p:spPr>
          <a:xfrm>
            <a:off x="3767991" y="2947054"/>
            <a:ext cx="174009" cy="174009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latin typeface="PT Root UI" panose="020B0303020202020204" pitchFamily="34" charset="-52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C9B0340-903F-4DBE-8815-861AE3C8E7F6}"/>
              </a:ext>
            </a:extLst>
          </p:cNvPr>
          <p:cNvSpPr/>
          <p:nvPr/>
        </p:nvSpPr>
        <p:spPr>
          <a:xfrm>
            <a:off x="4846493" y="2947054"/>
            <a:ext cx="174009" cy="174009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latin typeface="PT Root UI" panose="020B0303020202020204" pitchFamily="34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317873-152E-4312-9F13-FC7D18410A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541" y="1520785"/>
            <a:ext cx="620453" cy="6459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3922CCC-9B16-48A4-85DC-AE56DA69B3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46" y="1522075"/>
            <a:ext cx="600716" cy="6156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18628" r="5747" b="17256"/>
          <a:stretch/>
        </p:blipFill>
        <p:spPr>
          <a:xfrm>
            <a:off x="6372000" y="3876750"/>
            <a:ext cx="1440001" cy="63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8" t="18550" r="10465" b="25649"/>
          <a:stretch/>
        </p:blipFill>
        <p:spPr>
          <a:xfrm>
            <a:off x="3165846" y="1642715"/>
            <a:ext cx="1350000" cy="495000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0723B70-E7F9-4EDC-ADB6-595F5E079315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2690445" y="3034058"/>
            <a:ext cx="1077546" cy="1"/>
          </a:xfrm>
          <a:prstGeom prst="line">
            <a:avLst/>
          </a:prstGeom>
          <a:ln w="38100">
            <a:solidFill>
              <a:srgbClr val="00A7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id="{8C9B0340-903F-4DBE-8815-861AE3C8E7F6}"/>
              </a:ext>
            </a:extLst>
          </p:cNvPr>
          <p:cNvSpPr/>
          <p:nvPr/>
        </p:nvSpPr>
        <p:spPr>
          <a:xfrm>
            <a:off x="5924995" y="2947054"/>
            <a:ext cx="174009" cy="174009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latin typeface="PT Root UI" panose="020B0303020202020204" pitchFamily="34" charset="-52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8B3109C-1017-45D2-94F2-4DD134B19D20}"/>
              </a:ext>
            </a:extLst>
          </p:cNvPr>
          <p:cNvSpPr/>
          <p:nvPr/>
        </p:nvSpPr>
        <p:spPr>
          <a:xfrm>
            <a:off x="8082000" y="2931750"/>
            <a:ext cx="174009" cy="174009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latin typeface="PT Root UI" panose="020B0303020202020204" pitchFamily="34" charset="-52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A8B3109C-1017-45D2-94F2-4DD134B19D20}"/>
              </a:ext>
            </a:extLst>
          </p:cNvPr>
          <p:cNvSpPr/>
          <p:nvPr/>
        </p:nvSpPr>
        <p:spPr>
          <a:xfrm>
            <a:off x="7003497" y="2931750"/>
            <a:ext cx="174009" cy="174009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latin typeface="PT Root UI" panose="020B0303020202020204" pitchFamily="34" charset="-52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60723B70-E7F9-4EDC-ADB6-595F5E079315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3942000" y="3034058"/>
            <a:ext cx="904493" cy="1"/>
          </a:xfrm>
          <a:prstGeom prst="line">
            <a:avLst/>
          </a:prstGeom>
          <a:ln w="38100">
            <a:solidFill>
              <a:srgbClr val="00A7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60723B70-E7F9-4EDC-ADB6-595F5E079315}"/>
              </a:ext>
            </a:extLst>
          </p:cNvPr>
          <p:cNvCxnSpPr>
            <a:cxnSpLocks/>
          </p:cNvCxnSpPr>
          <p:nvPr/>
        </p:nvCxnSpPr>
        <p:spPr>
          <a:xfrm>
            <a:off x="5016882" y="3034058"/>
            <a:ext cx="904493" cy="1"/>
          </a:xfrm>
          <a:prstGeom prst="line">
            <a:avLst/>
          </a:prstGeom>
          <a:ln w="38100">
            <a:solidFill>
              <a:srgbClr val="00A7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0723B70-E7F9-4EDC-ADB6-595F5E079315}"/>
              </a:ext>
            </a:extLst>
          </p:cNvPr>
          <p:cNvCxnSpPr>
            <a:cxnSpLocks/>
          </p:cNvCxnSpPr>
          <p:nvPr/>
        </p:nvCxnSpPr>
        <p:spPr>
          <a:xfrm>
            <a:off x="6099004" y="3034058"/>
            <a:ext cx="904493" cy="1"/>
          </a:xfrm>
          <a:prstGeom prst="line">
            <a:avLst/>
          </a:prstGeom>
          <a:ln w="38100">
            <a:solidFill>
              <a:srgbClr val="00A7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60723B70-E7F9-4EDC-ADB6-595F5E079315}"/>
              </a:ext>
            </a:extLst>
          </p:cNvPr>
          <p:cNvCxnSpPr>
            <a:cxnSpLocks/>
          </p:cNvCxnSpPr>
          <p:nvPr/>
        </p:nvCxnSpPr>
        <p:spPr>
          <a:xfrm>
            <a:off x="7177506" y="3034058"/>
            <a:ext cx="904493" cy="1"/>
          </a:xfrm>
          <a:prstGeom prst="line">
            <a:avLst/>
          </a:prstGeom>
          <a:ln w="38100">
            <a:solidFill>
              <a:srgbClr val="00A7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Группа 53"/>
          <p:cNvGrpSpPr/>
          <p:nvPr/>
        </p:nvGrpSpPr>
        <p:grpSpPr>
          <a:xfrm>
            <a:off x="4263350" y="3131016"/>
            <a:ext cx="1344947" cy="647685"/>
            <a:chOff x="4303696" y="3131016"/>
            <a:chExt cx="1344947" cy="647685"/>
          </a:xfrm>
        </p:grpSpPr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60723B70-E7F9-4EDC-ADB6-595F5E079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3696" y="3778701"/>
              <a:ext cx="1344947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0000">
                    <a:srgbClr val="00A7B5"/>
                  </a:gs>
                  <a:gs pos="100000">
                    <a:schemeClr val="tx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60723B70-E7F9-4EDC-ADB6-595F5E079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6169" y="3131016"/>
              <a:ext cx="0" cy="630447"/>
            </a:xfrm>
            <a:prstGeom prst="line">
              <a:avLst/>
            </a:prstGeom>
            <a:ln w="38100">
              <a:solidFill>
                <a:srgbClr val="00A7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Группа 54"/>
          <p:cNvGrpSpPr/>
          <p:nvPr/>
        </p:nvGrpSpPr>
        <p:grpSpPr>
          <a:xfrm flipV="1">
            <a:off x="3182521" y="2297815"/>
            <a:ext cx="1344947" cy="647685"/>
            <a:chOff x="4303696" y="3131016"/>
            <a:chExt cx="1344947" cy="647685"/>
          </a:xfrm>
        </p:grpSpPr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60723B70-E7F9-4EDC-ADB6-595F5E079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3696" y="3778701"/>
              <a:ext cx="1344947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0000">
                    <a:srgbClr val="1EB1BE"/>
                  </a:gs>
                  <a:gs pos="100000">
                    <a:schemeClr val="tx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60723B70-E7F9-4EDC-ADB6-595F5E079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6169" y="3131016"/>
              <a:ext cx="0" cy="630447"/>
            </a:xfrm>
            <a:prstGeom prst="line">
              <a:avLst/>
            </a:prstGeom>
            <a:ln w="38100">
              <a:solidFill>
                <a:srgbClr val="00A7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Группа 57"/>
          <p:cNvGrpSpPr/>
          <p:nvPr/>
        </p:nvGrpSpPr>
        <p:grpSpPr>
          <a:xfrm>
            <a:off x="6418027" y="3113912"/>
            <a:ext cx="1344947" cy="647685"/>
            <a:chOff x="4303696" y="3131016"/>
            <a:chExt cx="1344947" cy="647685"/>
          </a:xfrm>
        </p:grpSpPr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60723B70-E7F9-4EDC-ADB6-595F5E079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3696" y="3778701"/>
              <a:ext cx="1344947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0000">
                    <a:srgbClr val="00A7B5"/>
                  </a:gs>
                  <a:gs pos="100000">
                    <a:schemeClr val="tx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60723B70-E7F9-4EDC-ADB6-595F5E079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6169" y="3131016"/>
              <a:ext cx="0" cy="630447"/>
            </a:xfrm>
            <a:prstGeom prst="line">
              <a:avLst/>
            </a:prstGeom>
            <a:ln w="38100">
              <a:solidFill>
                <a:srgbClr val="00A7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Группа 62"/>
          <p:cNvGrpSpPr/>
          <p:nvPr/>
        </p:nvGrpSpPr>
        <p:grpSpPr>
          <a:xfrm flipV="1">
            <a:off x="5339525" y="2314673"/>
            <a:ext cx="1344947" cy="647685"/>
            <a:chOff x="4303696" y="3131016"/>
            <a:chExt cx="1344947" cy="647685"/>
          </a:xfrm>
        </p:grpSpPr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60723B70-E7F9-4EDC-ADB6-595F5E079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3696" y="3778701"/>
              <a:ext cx="1344947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0000">
                    <a:srgbClr val="00A7B5"/>
                  </a:gs>
                  <a:gs pos="100000">
                    <a:schemeClr val="tx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60723B70-E7F9-4EDC-ADB6-595F5E079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6169" y="3131016"/>
              <a:ext cx="0" cy="630447"/>
            </a:xfrm>
            <a:prstGeom prst="line">
              <a:avLst/>
            </a:prstGeom>
            <a:ln w="38100">
              <a:solidFill>
                <a:srgbClr val="00A7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Группа 65"/>
          <p:cNvGrpSpPr/>
          <p:nvPr/>
        </p:nvGrpSpPr>
        <p:grpSpPr>
          <a:xfrm flipV="1">
            <a:off x="7495573" y="2293278"/>
            <a:ext cx="1344947" cy="647685"/>
            <a:chOff x="4303696" y="3131016"/>
            <a:chExt cx="1344947" cy="647685"/>
          </a:xfrm>
        </p:grpSpPr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60723B70-E7F9-4EDC-ADB6-595F5E079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3696" y="3778701"/>
              <a:ext cx="1344947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0000">
                    <a:srgbClr val="00A7B5"/>
                  </a:gs>
                  <a:gs pos="100000">
                    <a:schemeClr val="tx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60723B70-E7F9-4EDC-ADB6-595F5E079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6169" y="3131016"/>
              <a:ext cx="0" cy="630447"/>
            </a:xfrm>
            <a:prstGeom prst="line">
              <a:avLst/>
            </a:prstGeom>
            <a:ln w="38100">
              <a:solidFill>
                <a:srgbClr val="00A7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60723B70-E7F9-4EDC-ADB6-595F5E079315}"/>
              </a:ext>
            </a:extLst>
          </p:cNvPr>
          <p:cNvCxnSpPr>
            <a:cxnSpLocks/>
          </p:cNvCxnSpPr>
          <p:nvPr/>
        </p:nvCxnSpPr>
        <p:spPr>
          <a:xfrm>
            <a:off x="252000" y="3023009"/>
            <a:ext cx="135000" cy="0"/>
          </a:xfrm>
          <a:prstGeom prst="line">
            <a:avLst/>
          </a:prstGeom>
          <a:ln w="38100">
            <a:solidFill>
              <a:srgbClr val="00A7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32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25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 animBg="1"/>
      <p:bldP spid="22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PSlideEnd_202010182123364475_8b252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D625F-E596-4547-A1CD-99551223C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Поехали!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89" y="-596602"/>
            <a:ext cx="5661621" cy="767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3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956 L 0 0.00987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D625F-E596-4547-A1CD-99551223C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67" y="2928733"/>
            <a:ext cx="2370666" cy="435180"/>
          </a:xfrm>
        </p:spPr>
        <p:txBody>
          <a:bodyPr/>
          <a:lstStyle/>
          <a:p>
            <a:r>
              <a:rPr lang="ru-RU" sz="2400" dirty="0"/>
              <a:t>Новосибирск</a:t>
            </a:r>
          </a:p>
        </p:txBody>
      </p:sp>
    </p:spTree>
    <p:extLst>
      <p:ext uri="{BB962C8B-B14F-4D97-AF65-F5344CB8AC3E}">
        <p14:creationId xmlns:p14="http://schemas.microsoft.com/office/powerpoint/2010/main" val="39990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32CBE70-AD62-8F49-B868-FCAC74E92718}"/>
              </a:ext>
            </a:extLst>
          </p:cNvPr>
          <p:cNvSpPr txBox="1">
            <a:spLocks/>
          </p:cNvSpPr>
          <p:nvPr/>
        </p:nvSpPr>
        <p:spPr>
          <a:xfrm>
            <a:off x="252413" y="339725"/>
            <a:ext cx="3766457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rgbClr val="265A8F"/>
                </a:solidFill>
                <a:latin typeface="+mj-lt"/>
                <a:ea typeface="PT Root UI Web Bold" charset="0"/>
                <a:cs typeface="PT Root UI Web Bold" charset="0"/>
              </a:defRPr>
            </a:lvl1pPr>
          </a:lstStyle>
          <a:p>
            <a:r>
              <a:rPr lang="ru-RU" dirty="0" err="1">
                <a:latin typeface="+mn-lt"/>
              </a:rPr>
              <a:t>ИнфоТеКС</a:t>
            </a:r>
            <a:r>
              <a:rPr lang="ru-RU" dirty="0">
                <a:latin typeface="+mn-lt"/>
              </a:rPr>
              <a:t> в цифрах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97000" y="1626750"/>
            <a:ext cx="2790000" cy="1080000"/>
            <a:chOff x="297000" y="1816926"/>
            <a:chExt cx="2790000" cy="10800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EE01131-FC4D-4B2F-8494-A5FD28C12128}"/>
                </a:ext>
              </a:extLst>
            </p:cNvPr>
            <p:cNvSpPr txBox="1"/>
            <p:nvPr/>
          </p:nvSpPr>
          <p:spPr>
            <a:xfrm>
              <a:off x="1349024" y="1856789"/>
              <a:ext cx="1737976" cy="1000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В</a:t>
              </a:r>
              <a:r>
                <a:rPr lang="ru-RU" sz="1300" b="1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 </a:t>
              </a:r>
              <a:r>
                <a:rPr lang="ru-RU" sz="2000" b="1" dirty="0">
                  <a:solidFill>
                    <a:srgbClr val="37B6BB"/>
                  </a:solidFill>
                  <a:ea typeface="PT Root UI" panose="020B0303020202020204" pitchFamily="34" charset="-52"/>
                  <a:cs typeface="Segoe UI" charset="0"/>
                </a:rPr>
                <a:t>Топ-5</a:t>
              </a:r>
              <a:b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</a:br>
              <a: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компаний в сфере</a:t>
              </a:r>
              <a:endParaRPr lang="en-US" sz="1300" dirty="0">
                <a:solidFill>
                  <a:schemeClr val="bg1"/>
                </a:solidFill>
                <a:ea typeface="PT Root UI" panose="020B0303020202020204" pitchFamily="34" charset="-52"/>
                <a:cs typeface="Segoe UI" charset="0"/>
              </a:endParaRPr>
            </a:p>
            <a:p>
              <a: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защиты информации</a:t>
              </a:r>
              <a:endParaRPr lang="en-US" sz="1300" dirty="0">
                <a:solidFill>
                  <a:schemeClr val="bg1"/>
                </a:solidFill>
                <a:ea typeface="PT Root UI" panose="020B0303020202020204" pitchFamily="34" charset="-52"/>
                <a:cs typeface="Segoe UI" charset="0"/>
              </a:endParaRPr>
            </a:p>
            <a:p>
              <a: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в России</a:t>
              </a: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BC965F1-BBBB-4CE5-ACE3-CBDD3C1C0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00" y="1816926"/>
              <a:ext cx="1080000" cy="1080000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3267000" y="1626750"/>
            <a:ext cx="2501468" cy="1080000"/>
            <a:chOff x="3354394" y="1816926"/>
            <a:chExt cx="2501468" cy="10800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4211C2-6832-4D9C-85F6-3DCA043BAE96}"/>
                </a:ext>
              </a:extLst>
            </p:cNvPr>
            <p:cNvSpPr txBox="1"/>
            <p:nvPr/>
          </p:nvSpPr>
          <p:spPr>
            <a:xfrm>
              <a:off x="4392000" y="1956817"/>
              <a:ext cx="146386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37B6BB"/>
                  </a:solidFill>
                  <a:ea typeface="PT Root UI" panose="020B0303020202020204" pitchFamily="34" charset="-52"/>
                  <a:cs typeface="Segoe UI" charset="0"/>
                </a:rPr>
                <a:t>9</a:t>
              </a:r>
              <a:b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</a:br>
              <a: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офисов </a:t>
              </a:r>
              <a:b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</a:br>
              <a: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по всей стране</a:t>
              </a: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F63D9CA-0569-4E27-B5DA-E3DAD90E2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4394" y="1816926"/>
              <a:ext cx="1080000" cy="1080000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6147000" y="1626750"/>
            <a:ext cx="2309824" cy="1080000"/>
            <a:chOff x="6147000" y="1816926"/>
            <a:chExt cx="2309824" cy="108000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D051A5-019B-482B-8835-DD2333B1A3DB}"/>
                </a:ext>
              </a:extLst>
            </p:cNvPr>
            <p:cNvSpPr txBox="1"/>
            <p:nvPr/>
          </p:nvSpPr>
          <p:spPr>
            <a:xfrm>
              <a:off x="7227000" y="1856789"/>
              <a:ext cx="1229824" cy="1000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37B6BB"/>
                  </a:solidFill>
                  <a:ea typeface="PT Root UI" panose="020B0303020202020204" pitchFamily="34" charset="-52"/>
                  <a:cs typeface="Segoe UI" charset="0"/>
                </a:rPr>
                <a:t>&gt;60</a:t>
              </a:r>
            </a:p>
            <a:p>
              <a: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продуктов</a:t>
              </a:r>
            </a:p>
            <a:p>
              <a: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для защиты</a:t>
              </a:r>
            </a:p>
            <a:p>
              <a: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информации </a:t>
              </a: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A06F92BB-37AD-45EE-BC63-6839764CE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7000" y="1816926"/>
              <a:ext cx="1084558" cy="1080000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311117" y="3246750"/>
            <a:ext cx="2227656" cy="1080000"/>
            <a:chOff x="311117" y="3418480"/>
            <a:chExt cx="2227656" cy="108000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9EB70-4A62-4F4E-879A-74DEEEB462A2}"/>
                </a:ext>
              </a:extLst>
            </p:cNvPr>
            <p:cNvSpPr txBox="1"/>
            <p:nvPr/>
          </p:nvSpPr>
          <p:spPr>
            <a:xfrm>
              <a:off x="1349024" y="3558371"/>
              <a:ext cx="118974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37B6BB"/>
                  </a:solidFill>
                  <a:ea typeface="PT Root UI" panose="020B0303020202020204" pitchFamily="34" charset="-52"/>
                  <a:cs typeface="Segoe UI" charset="0"/>
                </a:rPr>
                <a:t>30</a:t>
              </a:r>
            </a:p>
            <a:p>
              <a: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лет работы</a:t>
              </a:r>
              <a:br>
                <a:rPr lang="en-US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</a:br>
              <a: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на рынке ИБ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7DB02E2-EB43-4A17-8974-7AB2230A8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117" y="3418480"/>
              <a:ext cx="1080000" cy="1080000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6161371" y="3246750"/>
            <a:ext cx="2803605" cy="1080000"/>
            <a:chOff x="6161371" y="3418480"/>
            <a:chExt cx="2803605" cy="10800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983C27-57A9-4534-9586-D05793F81057}"/>
                </a:ext>
              </a:extLst>
            </p:cNvPr>
            <p:cNvSpPr txBox="1"/>
            <p:nvPr/>
          </p:nvSpPr>
          <p:spPr>
            <a:xfrm>
              <a:off x="7227000" y="3458343"/>
              <a:ext cx="1737976" cy="1000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37B6BB"/>
                  </a:solidFill>
                  <a:ea typeface="PT Root UI" panose="020B0303020202020204" pitchFamily="34" charset="-52"/>
                  <a:cs typeface="Segoe UI" charset="0"/>
                </a:rPr>
                <a:t>&gt;</a:t>
              </a:r>
              <a:r>
                <a:rPr lang="ru-RU" sz="2000" b="1" dirty="0">
                  <a:solidFill>
                    <a:srgbClr val="37B6BB"/>
                  </a:solidFill>
                  <a:ea typeface="PT Root UI" panose="020B0303020202020204" pitchFamily="34" charset="-52"/>
                  <a:cs typeface="Segoe UI" charset="0"/>
                </a:rPr>
                <a:t>10</a:t>
              </a:r>
              <a:r>
                <a:rPr lang="en-US" sz="2000" b="1" dirty="0">
                  <a:solidFill>
                    <a:srgbClr val="37B6BB"/>
                  </a:solidFill>
                  <a:ea typeface="PT Root UI" panose="020B0303020202020204" pitchFamily="34" charset="-52"/>
                  <a:cs typeface="Segoe UI" charset="0"/>
                </a:rPr>
                <a:t> </a:t>
              </a:r>
              <a:r>
                <a:rPr lang="ru-RU" sz="2000" b="1" dirty="0">
                  <a:solidFill>
                    <a:srgbClr val="37B6BB"/>
                  </a:solidFill>
                  <a:ea typeface="PT Root UI" panose="020B0303020202020204" pitchFamily="34" charset="-52"/>
                  <a:cs typeface="Segoe UI" charset="0"/>
                </a:rPr>
                <a:t>млн</a:t>
              </a:r>
            </a:p>
            <a:p>
              <a: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рабочих станций,</a:t>
              </a:r>
            </a:p>
            <a:p>
              <a: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защищенных</a:t>
              </a:r>
            </a:p>
            <a:p>
              <a: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продуктами ViPNet</a:t>
              </a: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49AA8B7-C3B8-47F3-80E3-344415601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371" y="3418480"/>
              <a:ext cx="1084558" cy="1080000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3242785" y="3246750"/>
            <a:ext cx="2214573" cy="1080000"/>
            <a:chOff x="3367176" y="3418480"/>
            <a:chExt cx="2214573" cy="10800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648C09-AC0E-4932-BE5A-E654C7501625}"/>
                </a:ext>
              </a:extLst>
            </p:cNvPr>
            <p:cNvSpPr txBox="1"/>
            <p:nvPr/>
          </p:nvSpPr>
          <p:spPr>
            <a:xfrm>
              <a:off x="4392000" y="3658398"/>
              <a:ext cx="1189749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37B6BB"/>
                  </a:solidFill>
                  <a:ea typeface="PT Root UI" panose="020B0303020202020204" pitchFamily="34" charset="-52"/>
                  <a:cs typeface="Segoe UI" charset="0"/>
                </a:rPr>
                <a:t>&gt;1500</a:t>
              </a:r>
            </a:p>
            <a:p>
              <a:r>
                <a:rPr lang="ru-RU" sz="1300" dirty="0">
                  <a:solidFill>
                    <a:schemeClr val="bg1"/>
                  </a:solidFill>
                  <a:ea typeface="PT Root UI" panose="020B0303020202020204" pitchFamily="34" charset="-52"/>
                  <a:cs typeface="Segoe UI" charset="0"/>
                </a:rPr>
                <a:t>сотрудников</a:t>
              </a: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EED3079-2F89-4765-9589-979FD52BD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76" y="3418480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891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BFD23-8982-1649-85B2-55250ED5AF6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ru-RU" sz="4800" dirty="0"/>
              <a:t>Что мы делаем</a:t>
            </a:r>
          </a:p>
        </p:txBody>
      </p:sp>
    </p:spTree>
    <p:extLst>
      <p:ext uri="{BB962C8B-B14F-4D97-AF65-F5344CB8AC3E}">
        <p14:creationId xmlns:p14="http://schemas.microsoft.com/office/powerpoint/2010/main" val="229510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2412" y="339502"/>
            <a:ext cx="6929587" cy="792088"/>
          </a:xfrm>
        </p:spPr>
        <p:txBody>
          <a:bodyPr/>
          <a:lstStyle/>
          <a:p>
            <a:r>
              <a:rPr lang="ru-RU" dirty="0"/>
              <a:t>Продукты и решения </a:t>
            </a:r>
            <a:r>
              <a:rPr lang="en-US" dirty="0"/>
              <a:t>ViPNet</a:t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A507233-74DA-C64E-8BA7-E0C9CD113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1" r="31568" b="33508"/>
          <a:stretch/>
        </p:blipFill>
        <p:spPr>
          <a:xfrm>
            <a:off x="2158173" y="930384"/>
            <a:ext cx="4742716" cy="3960950"/>
          </a:xfrm>
          <a:prstGeom prst="rect">
            <a:avLst/>
          </a:prstGeom>
          <a:noFill/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DEB1822F-1B4A-3942-AB0B-5F7E4364BB8F}"/>
              </a:ext>
            </a:extLst>
          </p:cNvPr>
          <p:cNvSpPr/>
          <p:nvPr/>
        </p:nvSpPr>
        <p:spPr>
          <a:xfrm>
            <a:off x="3369962" y="4789963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56D2D34-70E3-2146-A653-E0C7FECAE9F8}"/>
              </a:ext>
            </a:extLst>
          </p:cNvPr>
          <p:cNvSpPr/>
          <p:nvPr/>
        </p:nvSpPr>
        <p:spPr>
          <a:xfrm>
            <a:off x="3369962" y="4422080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B286778-E7F6-E341-A3E3-52CD6A220D07}"/>
              </a:ext>
            </a:extLst>
          </p:cNvPr>
          <p:cNvSpPr/>
          <p:nvPr/>
        </p:nvSpPr>
        <p:spPr>
          <a:xfrm>
            <a:off x="3510000" y="4608570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75">
            <a:extLst>
              <a:ext uri="{FF2B5EF4-FFF2-40B4-BE49-F238E27FC236}">
                <a16:creationId xmlns:a16="http://schemas.microsoft.com/office/drawing/2014/main" id="{536D5A30-2E33-D948-A566-74F5E139BD01}"/>
              </a:ext>
            </a:extLst>
          </p:cNvPr>
          <p:cNvSpPr txBox="1"/>
          <p:nvPr/>
        </p:nvSpPr>
        <p:spPr>
          <a:xfrm>
            <a:off x="3672001" y="4416750"/>
            <a:ext cx="1811908" cy="340235"/>
          </a:xfrm>
          <a:prstGeom prst="flowChartAlternateProcess">
            <a:avLst/>
          </a:prstGeom>
          <a:solidFill>
            <a:schemeClr val="tx1"/>
          </a:solidFill>
          <a:ln w="15875">
            <a:solidFill>
              <a:srgbClr val="00A7B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dirty="0">
                <a:solidFill>
                  <a:srgbClr val="266092"/>
                </a:solidFill>
              </a:rPr>
              <a:t>Технологии</a:t>
            </a:r>
          </a:p>
        </p:txBody>
      </p:sp>
      <p:sp>
        <p:nvSpPr>
          <p:cNvPr id="10" name="TextBox 75">
            <a:extLst>
              <a:ext uri="{FF2B5EF4-FFF2-40B4-BE49-F238E27FC236}">
                <a16:creationId xmlns:a16="http://schemas.microsoft.com/office/drawing/2014/main" id="{0B271A4E-6405-4648-A57D-FDF42BED4E70}"/>
              </a:ext>
            </a:extLst>
          </p:cNvPr>
          <p:cNvSpPr txBox="1"/>
          <p:nvPr/>
        </p:nvSpPr>
        <p:spPr>
          <a:xfrm>
            <a:off x="3020639" y="3885295"/>
            <a:ext cx="1029137" cy="340235"/>
          </a:xfrm>
          <a:prstGeom prst="flowChartAlternateProcess">
            <a:avLst/>
          </a:prstGeom>
          <a:solidFill>
            <a:schemeClr val="tx1"/>
          </a:solidFill>
          <a:ln w="15875">
            <a:solidFill>
              <a:srgbClr val="00A7B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dirty="0">
                <a:solidFill>
                  <a:srgbClr val="266092"/>
                </a:solidFill>
              </a:rPr>
              <a:t>Тренды</a:t>
            </a:r>
          </a:p>
        </p:txBody>
      </p:sp>
      <p:sp>
        <p:nvSpPr>
          <p:cNvPr id="11" name="TextBox 75">
            <a:extLst>
              <a:ext uri="{FF2B5EF4-FFF2-40B4-BE49-F238E27FC236}">
                <a16:creationId xmlns:a16="http://schemas.microsoft.com/office/drawing/2014/main" id="{9E8367E0-0D09-DF4F-8EBF-8797C2721074}"/>
              </a:ext>
            </a:extLst>
          </p:cNvPr>
          <p:cNvSpPr txBox="1"/>
          <p:nvPr/>
        </p:nvSpPr>
        <p:spPr>
          <a:xfrm>
            <a:off x="5221471" y="3777342"/>
            <a:ext cx="1511829" cy="570085"/>
          </a:xfrm>
          <a:prstGeom prst="flowChartAlternateProcess">
            <a:avLst/>
          </a:prstGeom>
          <a:solidFill>
            <a:schemeClr val="tx1"/>
          </a:solidFill>
          <a:ln w="15875">
            <a:solidFill>
              <a:srgbClr val="00A7B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dirty="0">
                <a:solidFill>
                  <a:srgbClr val="266092"/>
                </a:solidFill>
              </a:rPr>
              <a:t>Внешние факторы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D9042A6-0836-9C40-8C5B-2DDB14AA64A3}"/>
              </a:ext>
            </a:extLst>
          </p:cNvPr>
          <p:cNvCxnSpPr>
            <a:cxnSpLocks/>
          </p:cNvCxnSpPr>
          <p:nvPr/>
        </p:nvCxnSpPr>
        <p:spPr>
          <a:xfrm flipH="1">
            <a:off x="4122000" y="4281750"/>
            <a:ext cx="330310" cy="0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2E7D610-B295-A441-ACD8-5A9D016FC995}"/>
              </a:ext>
            </a:extLst>
          </p:cNvPr>
          <p:cNvCxnSpPr>
            <a:cxnSpLocks/>
          </p:cNvCxnSpPr>
          <p:nvPr/>
        </p:nvCxnSpPr>
        <p:spPr>
          <a:xfrm>
            <a:off x="4424971" y="3066750"/>
            <a:ext cx="0" cy="1215000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A887128-CA8F-F34E-8D3C-15E64E6E057F}"/>
              </a:ext>
            </a:extLst>
          </p:cNvPr>
          <p:cNvCxnSpPr>
            <a:cxnSpLocks/>
          </p:cNvCxnSpPr>
          <p:nvPr/>
        </p:nvCxnSpPr>
        <p:spPr>
          <a:xfrm>
            <a:off x="4188673" y="3592642"/>
            <a:ext cx="232844" cy="229656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A2A39AE-649F-394E-AD0B-0A0107CC9561}"/>
              </a:ext>
            </a:extLst>
          </p:cNvPr>
          <p:cNvCxnSpPr>
            <a:cxnSpLocks/>
            <a:stCxn id="64" idx="5"/>
          </p:cNvCxnSpPr>
          <p:nvPr/>
        </p:nvCxnSpPr>
        <p:spPr>
          <a:xfrm>
            <a:off x="3431418" y="3382979"/>
            <a:ext cx="223361" cy="227136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BE06BDA-69E5-6442-A2E6-500A991EEE5A}"/>
              </a:ext>
            </a:extLst>
          </p:cNvPr>
          <p:cNvCxnSpPr>
            <a:cxnSpLocks/>
          </p:cNvCxnSpPr>
          <p:nvPr/>
        </p:nvCxnSpPr>
        <p:spPr>
          <a:xfrm>
            <a:off x="3635280" y="3601191"/>
            <a:ext cx="572998" cy="0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C22DAAC-EE86-884A-B938-8435A9B50F4F}"/>
              </a:ext>
            </a:extLst>
          </p:cNvPr>
          <p:cNvCxnSpPr>
            <a:cxnSpLocks/>
          </p:cNvCxnSpPr>
          <p:nvPr/>
        </p:nvCxnSpPr>
        <p:spPr>
          <a:xfrm>
            <a:off x="4719704" y="2931750"/>
            <a:ext cx="0" cy="1375347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755FB0C-F66D-E04B-8B34-DA02298A1EFC}"/>
              </a:ext>
            </a:extLst>
          </p:cNvPr>
          <p:cNvCxnSpPr>
            <a:cxnSpLocks/>
          </p:cNvCxnSpPr>
          <p:nvPr/>
        </p:nvCxnSpPr>
        <p:spPr>
          <a:xfrm>
            <a:off x="4572000" y="2031750"/>
            <a:ext cx="0" cy="2248077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0E6AB0F-E1E1-E348-9BBE-18AD7EE9B3E2}"/>
              </a:ext>
            </a:extLst>
          </p:cNvPr>
          <p:cNvCxnSpPr>
            <a:cxnSpLocks/>
          </p:cNvCxnSpPr>
          <p:nvPr/>
        </p:nvCxnSpPr>
        <p:spPr>
          <a:xfrm flipH="1">
            <a:off x="4721045" y="3509433"/>
            <a:ext cx="315000" cy="315000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A390844-D8D2-AB48-8002-B26F1C813366}"/>
              </a:ext>
            </a:extLst>
          </p:cNvPr>
          <p:cNvCxnSpPr>
            <a:cxnSpLocks/>
          </p:cNvCxnSpPr>
          <p:nvPr/>
        </p:nvCxnSpPr>
        <p:spPr>
          <a:xfrm>
            <a:off x="4269702" y="2949229"/>
            <a:ext cx="164855" cy="138643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7D1EDCA-1269-6C4F-BA55-1A2E06E0DEEC}"/>
              </a:ext>
            </a:extLst>
          </p:cNvPr>
          <p:cNvCxnSpPr>
            <a:cxnSpLocks/>
          </p:cNvCxnSpPr>
          <p:nvPr/>
        </p:nvCxnSpPr>
        <p:spPr>
          <a:xfrm>
            <a:off x="4282418" y="2671445"/>
            <a:ext cx="0" cy="305872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47C5885-AFC5-A444-9BC2-0B8C1D03B012}"/>
              </a:ext>
            </a:extLst>
          </p:cNvPr>
          <p:cNvCxnSpPr>
            <a:cxnSpLocks/>
          </p:cNvCxnSpPr>
          <p:nvPr/>
        </p:nvCxnSpPr>
        <p:spPr>
          <a:xfrm>
            <a:off x="3854215" y="2200623"/>
            <a:ext cx="433899" cy="488590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E30E711B-A16A-F44F-9BFC-46856084FED7}"/>
              </a:ext>
            </a:extLst>
          </p:cNvPr>
          <p:cNvCxnSpPr>
            <a:cxnSpLocks/>
          </p:cNvCxnSpPr>
          <p:nvPr/>
        </p:nvCxnSpPr>
        <p:spPr>
          <a:xfrm flipV="1">
            <a:off x="4560884" y="1537458"/>
            <a:ext cx="551116" cy="518899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78C430DC-8A3E-9244-B84F-94F5255641E3}"/>
              </a:ext>
            </a:extLst>
          </p:cNvPr>
          <p:cNvCxnSpPr>
            <a:cxnSpLocks/>
          </p:cNvCxnSpPr>
          <p:nvPr/>
        </p:nvCxnSpPr>
        <p:spPr>
          <a:xfrm flipH="1">
            <a:off x="4709882" y="2634535"/>
            <a:ext cx="315000" cy="315000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48C800B-EF62-C740-8E63-0285F229A141}"/>
              </a:ext>
            </a:extLst>
          </p:cNvPr>
          <p:cNvCxnSpPr>
            <a:cxnSpLocks/>
          </p:cNvCxnSpPr>
          <p:nvPr/>
        </p:nvCxnSpPr>
        <p:spPr>
          <a:xfrm>
            <a:off x="5015444" y="2352798"/>
            <a:ext cx="0" cy="305872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F85F66BE-4B38-E640-BD2A-7FB8E0907163}"/>
              </a:ext>
            </a:extLst>
          </p:cNvPr>
          <p:cNvCxnSpPr>
            <a:cxnSpLocks/>
          </p:cNvCxnSpPr>
          <p:nvPr/>
        </p:nvCxnSpPr>
        <p:spPr>
          <a:xfrm flipH="1">
            <a:off x="3854215" y="2964615"/>
            <a:ext cx="441749" cy="0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>
            <a:extLst>
              <a:ext uri="{FF2B5EF4-FFF2-40B4-BE49-F238E27FC236}">
                <a16:creationId xmlns:a16="http://schemas.microsoft.com/office/drawing/2014/main" id="{03169B0B-C5C8-B64E-A753-E07FDA048C4B}"/>
              </a:ext>
            </a:extLst>
          </p:cNvPr>
          <p:cNvSpPr/>
          <p:nvPr/>
        </p:nvSpPr>
        <p:spPr>
          <a:xfrm>
            <a:off x="4071066" y="4243827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7D23BEBD-937A-3D4F-B53D-DD168BA51757}"/>
              </a:ext>
            </a:extLst>
          </p:cNvPr>
          <p:cNvSpPr/>
          <p:nvPr/>
        </p:nvSpPr>
        <p:spPr>
          <a:xfrm>
            <a:off x="4535579" y="4277160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7B25376-C4A7-874D-AC1B-6E92A955FF9C}"/>
              </a:ext>
            </a:extLst>
          </p:cNvPr>
          <p:cNvSpPr/>
          <p:nvPr/>
        </p:nvSpPr>
        <p:spPr>
          <a:xfrm flipH="1">
            <a:off x="5024882" y="4243827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CC4433EF-70B3-124A-8C38-2C6F10372CBF}"/>
              </a:ext>
            </a:extLst>
          </p:cNvPr>
          <p:cNvSpPr/>
          <p:nvPr/>
        </p:nvSpPr>
        <p:spPr>
          <a:xfrm flipH="1">
            <a:off x="5000045" y="3472507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587A7FDA-4FAA-064C-B8BE-5E01124F1B5D}"/>
              </a:ext>
            </a:extLst>
          </p:cNvPr>
          <p:cNvSpPr/>
          <p:nvPr/>
        </p:nvSpPr>
        <p:spPr>
          <a:xfrm>
            <a:off x="2973833" y="2712659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783D7D15-8D90-9C40-9622-234E4887CAB4}"/>
              </a:ext>
            </a:extLst>
          </p:cNvPr>
          <p:cNvCxnSpPr>
            <a:cxnSpLocks/>
            <a:endCxn id="37" idx="6"/>
          </p:cNvCxnSpPr>
          <p:nvPr/>
        </p:nvCxnSpPr>
        <p:spPr>
          <a:xfrm flipH="1">
            <a:off x="2754000" y="2211060"/>
            <a:ext cx="1119414" cy="822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84F44D7D-C248-C346-B2CD-334F58E0FA5B}"/>
              </a:ext>
            </a:extLst>
          </p:cNvPr>
          <p:cNvCxnSpPr>
            <a:cxnSpLocks/>
            <a:stCxn id="39" idx="5"/>
          </p:cNvCxnSpPr>
          <p:nvPr/>
        </p:nvCxnSpPr>
        <p:spPr>
          <a:xfrm>
            <a:off x="4338083" y="2348409"/>
            <a:ext cx="226882" cy="230825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D9279854-AF3B-0943-8C8A-CB27A2E35839}"/>
              </a:ext>
            </a:extLst>
          </p:cNvPr>
          <p:cNvCxnSpPr>
            <a:cxnSpLocks/>
          </p:cNvCxnSpPr>
          <p:nvPr/>
        </p:nvCxnSpPr>
        <p:spPr>
          <a:xfrm flipH="1">
            <a:off x="4841659" y="1786707"/>
            <a:ext cx="503550" cy="0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D2282C44-C2B9-9E44-BA86-54C2CCA70E57}"/>
              </a:ext>
            </a:extLst>
          </p:cNvPr>
          <p:cNvCxnSpPr>
            <a:cxnSpLocks/>
            <a:stCxn id="38" idx="4"/>
          </p:cNvCxnSpPr>
          <p:nvPr/>
        </p:nvCxnSpPr>
        <p:spPr>
          <a:xfrm>
            <a:off x="4008189" y="2076475"/>
            <a:ext cx="0" cy="285754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>
            <a:extLst>
              <a:ext uri="{FF2B5EF4-FFF2-40B4-BE49-F238E27FC236}">
                <a16:creationId xmlns:a16="http://schemas.microsoft.com/office/drawing/2014/main" id="{E8556FDA-471B-D747-A5D0-4A3E96610D35}"/>
              </a:ext>
            </a:extLst>
          </p:cNvPr>
          <p:cNvSpPr/>
          <p:nvPr/>
        </p:nvSpPr>
        <p:spPr>
          <a:xfrm>
            <a:off x="2682000" y="2175882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32E9E063-264F-8F43-84DE-CDCB35DB3580}"/>
              </a:ext>
            </a:extLst>
          </p:cNvPr>
          <p:cNvSpPr/>
          <p:nvPr/>
        </p:nvSpPr>
        <p:spPr>
          <a:xfrm>
            <a:off x="3972189" y="2004475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B89214B6-1106-4A4C-BD53-DE104CD37906}"/>
              </a:ext>
            </a:extLst>
          </p:cNvPr>
          <p:cNvSpPr/>
          <p:nvPr/>
        </p:nvSpPr>
        <p:spPr>
          <a:xfrm>
            <a:off x="4276627" y="2286953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0A1D6A03-2D02-534E-9951-0F9E378F9B86}"/>
              </a:ext>
            </a:extLst>
          </p:cNvPr>
          <p:cNvSpPr/>
          <p:nvPr/>
        </p:nvSpPr>
        <p:spPr>
          <a:xfrm>
            <a:off x="4979444" y="2299104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CC33D09F-3A66-0745-BBF2-384A2BCE3DF5}"/>
              </a:ext>
            </a:extLst>
          </p:cNvPr>
          <p:cNvSpPr/>
          <p:nvPr/>
        </p:nvSpPr>
        <p:spPr>
          <a:xfrm>
            <a:off x="5337000" y="2792035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50400A62-026C-5C42-9ABB-6C9054D8390E}"/>
              </a:ext>
            </a:extLst>
          </p:cNvPr>
          <p:cNvSpPr/>
          <p:nvPr/>
        </p:nvSpPr>
        <p:spPr>
          <a:xfrm>
            <a:off x="5345209" y="1750707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29E4B5BB-3EAF-3944-B09F-FCD04590DFE2}"/>
              </a:ext>
            </a:extLst>
          </p:cNvPr>
          <p:cNvSpPr/>
          <p:nvPr/>
        </p:nvSpPr>
        <p:spPr>
          <a:xfrm>
            <a:off x="5092612" y="1484688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1C43B7B8-CB05-6841-9DE2-FEE38DF6F681}"/>
              </a:ext>
            </a:extLst>
          </p:cNvPr>
          <p:cNvCxnSpPr>
            <a:cxnSpLocks/>
          </p:cNvCxnSpPr>
          <p:nvPr/>
        </p:nvCxnSpPr>
        <p:spPr>
          <a:xfrm>
            <a:off x="4225797" y="1484688"/>
            <a:ext cx="456048" cy="427047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Овал 44">
            <a:extLst>
              <a:ext uri="{FF2B5EF4-FFF2-40B4-BE49-F238E27FC236}">
                <a16:creationId xmlns:a16="http://schemas.microsoft.com/office/drawing/2014/main" id="{64E280FF-B8BA-EC4C-AF6F-D33FDAE73DB7}"/>
              </a:ext>
            </a:extLst>
          </p:cNvPr>
          <p:cNvSpPr/>
          <p:nvPr/>
        </p:nvSpPr>
        <p:spPr>
          <a:xfrm>
            <a:off x="4172278" y="1430490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91514A60-A3C4-3B4F-B25E-A820B5836756}"/>
              </a:ext>
            </a:extLst>
          </p:cNvPr>
          <p:cNvCxnSpPr>
            <a:cxnSpLocks/>
          </p:cNvCxnSpPr>
          <p:nvPr/>
        </p:nvCxnSpPr>
        <p:spPr>
          <a:xfrm flipH="1">
            <a:off x="4702227" y="4281750"/>
            <a:ext cx="330310" cy="0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382078F7-4718-B549-9CAE-3349D43DAC30}"/>
              </a:ext>
            </a:extLst>
          </p:cNvPr>
          <p:cNvCxnSpPr>
            <a:cxnSpLocks/>
          </p:cNvCxnSpPr>
          <p:nvPr/>
        </p:nvCxnSpPr>
        <p:spPr>
          <a:xfrm>
            <a:off x="3640364" y="1923539"/>
            <a:ext cx="0" cy="305872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574C8C46-B989-2848-9845-1C24FD691030}"/>
              </a:ext>
            </a:extLst>
          </p:cNvPr>
          <p:cNvCxnSpPr>
            <a:cxnSpLocks/>
          </p:cNvCxnSpPr>
          <p:nvPr/>
        </p:nvCxnSpPr>
        <p:spPr>
          <a:xfrm>
            <a:off x="3416894" y="1716342"/>
            <a:ext cx="232844" cy="229656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>
            <a:extLst>
              <a:ext uri="{FF2B5EF4-FFF2-40B4-BE49-F238E27FC236}">
                <a16:creationId xmlns:a16="http://schemas.microsoft.com/office/drawing/2014/main" id="{E7303B0E-4B7C-1246-80DF-9E7F7E11707D}"/>
              </a:ext>
            </a:extLst>
          </p:cNvPr>
          <p:cNvSpPr/>
          <p:nvPr/>
        </p:nvSpPr>
        <p:spPr>
          <a:xfrm>
            <a:off x="3360222" y="1658753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75">
            <a:extLst>
              <a:ext uri="{FF2B5EF4-FFF2-40B4-BE49-F238E27FC236}">
                <a16:creationId xmlns:a16="http://schemas.microsoft.com/office/drawing/2014/main" id="{2225ED48-7EF4-144E-83A8-2D811627BC6F}"/>
              </a:ext>
            </a:extLst>
          </p:cNvPr>
          <p:cNvSpPr txBox="1"/>
          <p:nvPr/>
        </p:nvSpPr>
        <p:spPr>
          <a:xfrm>
            <a:off x="1748719" y="3188054"/>
            <a:ext cx="1453857" cy="414086"/>
          </a:xfrm>
          <a:prstGeom prst="flowChartAlternateProcess">
            <a:avLst/>
          </a:prstGeom>
          <a:solidFill>
            <a:schemeClr val="tx1"/>
          </a:solidFill>
          <a:ln w="15875">
            <a:solidFill>
              <a:srgbClr val="00A7B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dirty="0">
                <a:solidFill>
                  <a:srgbClr val="266092"/>
                </a:solidFill>
              </a:rPr>
              <a:t>Защита</a:t>
            </a:r>
            <a:r>
              <a:rPr lang="en-US" sz="1200" dirty="0">
                <a:solidFill>
                  <a:srgbClr val="266092"/>
                </a:solidFill>
              </a:rPr>
              <a:t> </a:t>
            </a:r>
            <a:r>
              <a:rPr lang="ru-RU" sz="1200" dirty="0">
                <a:solidFill>
                  <a:srgbClr val="266092"/>
                </a:solidFill>
              </a:rPr>
              <a:t>каналов </a:t>
            </a:r>
          </a:p>
          <a:p>
            <a:pPr algn="ctr">
              <a:lnSpc>
                <a:spcPct val="75000"/>
              </a:lnSpc>
            </a:pPr>
            <a:r>
              <a:rPr lang="ru-RU" sz="1200" dirty="0">
                <a:solidFill>
                  <a:srgbClr val="266092"/>
                </a:solidFill>
              </a:rPr>
              <a:t>связи</a:t>
            </a:r>
            <a:endParaRPr lang="ru-RU" dirty="0">
              <a:solidFill>
                <a:srgbClr val="266092"/>
              </a:solidFill>
            </a:endParaRPr>
          </a:p>
        </p:txBody>
      </p:sp>
      <p:sp>
        <p:nvSpPr>
          <p:cNvPr id="51" name="TextBox 75">
            <a:extLst>
              <a:ext uri="{FF2B5EF4-FFF2-40B4-BE49-F238E27FC236}">
                <a16:creationId xmlns:a16="http://schemas.microsoft.com/office/drawing/2014/main" id="{4F279C42-CDC3-034B-8789-8202E7A1FDC2}"/>
              </a:ext>
            </a:extLst>
          </p:cNvPr>
          <p:cNvSpPr txBox="1"/>
          <p:nvPr/>
        </p:nvSpPr>
        <p:spPr>
          <a:xfrm>
            <a:off x="5625885" y="1478904"/>
            <a:ext cx="1864721" cy="414086"/>
          </a:xfrm>
          <a:prstGeom prst="flowChartAlternateProcess">
            <a:avLst/>
          </a:prstGeom>
          <a:solidFill>
            <a:schemeClr val="tx1"/>
          </a:solidFill>
          <a:ln w="15875">
            <a:solidFill>
              <a:srgbClr val="00A7B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dirty="0">
                <a:solidFill>
                  <a:srgbClr val="266092"/>
                </a:solidFill>
              </a:rPr>
              <a:t>Защищенный документооборот</a:t>
            </a:r>
          </a:p>
        </p:txBody>
      </p:sp>
      <p:sp>
        <p:nvSpPr>
          <p:cNvPr id="52" name="TextBox 75">
            <a:extLst>
              <a:ext uri="{FF2B5EF4-FFF2-40B4-BE49-F238E27FC236}">
                <a16:creationId xmlns:a16="http://schemas.microsoft.com/office/drawing/2014/main" id="{AA8E2957-7006-A246-A48B-23FC25839EAB}"/>
              </a:ext>
            </a:extLst>
          </p:cNvPr>
          <p:cNvSpPr txBox="1"/>
          <p:nvPr/>
        </p:nvSpPr>
        <p:spPr>
          <a:xfrm>
            <a:off x="1812717" y="1197457"/>
            <a:ext cx="1453857" cy="414086"/>
          </a:xfrm>
          <a:prstGeom prst="flowChartAlternateProcess">
            <a:avLst/>
          </a:prstGeom>
          <a:solidFill>
            <a:schemeClr val="tx1"/>
          </a:solidFill>
          <a:ln w="15875">
            <a:solidFill>
              <a:srgbClr val="00A7B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dirty="0">
                <a:solidFill>
                  <a:srgbClr val="266092"/>
                </a:solidFill>
              </a:rPr>
              <a:t>Защищенные коммуникации</a:t>
            </a: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2064ADA6-3B79-E146-BF4E-A0203F9B63E7}"/>
              </a:ext>
            </a:extLst>
          </p:cNvPr>
          <p:cNvCxnSpPr>
            <a:cxnSpLocks/>
          </p:cNvCxnSpPr>
          <p:nvPr/>
        </p:nvCxnSpPr>
        <p:spPr>
          <a:xfrm flipH="1">
            <a:off x="5112000" y="2219297"/>
            <a:ext cx="616232" cy="616232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Овал 53">
            <a:extLst>
              <a:ext uri="{FF2B5EF4-FFF2-40B4-BE49-F238E27FC236}">
                <a16:creationId xmlns:a16="http://schemas.microsoft.com/office/drawing/2014/main" id="{F53CC540-4194-C44F-AA41-161E3633BC13}"/>
              </a:ext>
            </a:extLst>
          </p:cNvPr>
          <p:cNvSpPr/>
          <p:nvPr/>
        </p:nvSpPr>
        <p:spPr>
          <a:xfrm>
            <a:off x="5915090" y="2191823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75">
            <a:extLst>
              <a:ext uri="{FF2B5EF4-FFF2-40B4-BE49-F238E27FC236}">
                <a16:creationId xmlns:a16="http://schemas.microsoft.com/office/drawing/2014/main" id="{52A0BA95-841B-CA43-A254-3292E9F9F9D6}"/>
              </a:ext>
            </a:extLst>
          </p:cNvPr>
          <p:cNvSpPr txBox="1"/>
          <p:nvPr/>
        </p:nvSpPr>
        <p:spPr>
          <a:xfrm>
            <a:off x="6120183" y="2007143"/>
            <a:ext cx="1453857" cy="414086"/>
          </a:xfrm>
          <a:prstGeom prst="flowChartAlternateProcess">
            <a:avLst/>
          </a:prstGeom>
          <a:solidFill>
            <a:schemeClr val="tx1"/>
          </a:solidFill>
          <a:ln w="15875">
            <a:solidFill>
              <a:srgbClr val="00A7B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dirty="0">
                <a:solidFill>
                  <a:srgbClr val="266092"/>
                </a:solidFill>
              </a:rPr>
              <a:t>Промышленная безопасность</a:t>
            </a:r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EE36DDA6-E2CE-E94D-9DA1-510DD981DA61}"/>
              </a:ext>
            </a:extLst>
          </p:cNvPr>
          <p:cNvCxnSpPr>
            <a:cxnSpLocks/>
          </p:cNvCxnSpPr>
          <p:nvPr/>
        </p:nvCxnSpPr>
        <p:spPr>
          <a:xfrm>
            <a:off x="3643617" y="2737824"/>
            <a:ext cx="229797" cy="238926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97D14E13-BAFF-7C4D-A14B-3C4CE034A574}"/>
              </a:ext>
            </a:extLst>
          </p:cNvPr>
          <p:cNvCxnSpPr>
            <a:cxnSpLocks/>
            <a:endCxn id="32" idx="6"/>
          </p:cNvCxnSpPr>
          <p:nvPr/>
        </p:nvCxnSpPr>
        <p:spPr>
          <a:xfrm flipH="1">
            <a:off x="3045833" y="2748659"/>
            <a:ext cx="614309" cy="0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FB8A4B6A-D574-4245-AC4D-E2E0F5B98B0F}"/>
              </a:ext>
            </a:extLst>
          </p:cNvPr>
          <p:cNvCxnSpPr>
            <a:cxnSpLocks/>
          </p:cNvCxnSpPr>
          <p:nvPr/>
        </p:nvCxnSpPr>
        <p:spPr>
          <a:xfrm flipH="1">
            <a:off x="4836442" y="2835529"/>
            <a:ext cx="503550" cy="0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75">
            <a:extLst>
              <a:ext uri="{FF2B5EF4-FFF2-40B4-BE49-F238E27FC236}">
                <a16:creationId xmlns:a16="http://schemas.microsoft.com/office/drawing/2014/main" id="{F7A2EB08-C787-9A44-9F55-6C1F0AE99255}"/>
              </a:ext>
            </a:extLst>
          </p:cNvPr>
          <p:cNvSpPr txBox="1"/>
          <p:nvPr/>
        </p:nvSpPr>
        <p:spPr>
          <a:xfrm>
            <a:off x="5168075" y="3196029"/>
            <a:ext cx="2348676" cy="414086"/>
          </a:xfrm>
          <a:prstGeom prst="flowChartAlternateProcess">
            <a:avLst/>
          </a:prstGeom>
          <a:solidFill>
            <a:schemeClr val="tx1"/>
          </a:solidFill>
          <a:ln w="15875">
            <a:solidFill>
              <a:srgbClr val="00A7B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dirty="0">
                <a:solidFill>
                  <a:srgbClr val="266092"/>
                </a:solidFill>
              </a:rPr>
              <a:t>Криптографические</a:t>
            </a:r>
            <a:r>
              <a:rPr lang="en-US" sz="1200" dirty="0">
                <a:solidFill>
                  <a:srgbClr val="266092"/>
                </a:solidFill>
              </a:rPr>
              <a:t> </a:t>
            </a:r>
            <a:r>
              <a:rPr lang="ru-RU" sz="1200" dirty="0">
                <a:solidFill>
                  <a:srgbClr val="266092"/>
                </a:solidFill>
              </a:rPr>
              <a:t>системы и сервисы</a:t>
            </a:r>
          </a:p>
        </p:txBody>
      </p:sp>
      <p:sp>
        <p:nvSpPr>
          <p:cNvPr id="60" name="TextBox 75">
            <a:extLst>
              <a:ext uri="{FF2B5EF4-FFF2-40B4-BE49-F238E27FC236}">
                <a16:creationId xmlns:a16="http://schemas.microsoft.com/office/drawing/2014/main" id="{54C7034D-2B43-A043-B89C-FEFEA8065011}"/>
              </a:ext>
            </a:extLst>
          </p:cNvPr>
          <p:cNvSpPr txBox="1"/>
          <p:nvPr/>
        </p:nvSpPr>
        <p:spPr>
          <a:xfrm>
            <a:off x="5533228" y="2652664"/>
            <a:ext cx="2403834" cy="414086"/>
          </a:xfrm>
          <a:prstGeom prst="flowChartAlternateProcess">
            <a:avLst/>
          </a:prstGeom>
          <a:solidFill>
            <a:schemeClr val="tx1"/>
          </a:solidFill>
          <a:ln w="15875">
            <a:solidFill>
              <a:srgbClr val="00A7B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dirty="0">
                <a:solidFill>
                  <a:srgbClr val="266092"/>
                </a:solidFill>
              </a:rPr>
              <a:t>Обнаружение</a:t>
            </a:r>
            <a:r>
              <a:rPr lang="en-US" sz="1200" dirty="0">
                <a:solidFill>
                  <a:srgbClr val="266092"/>
                </a:solidFill>
              </a:rPr>
              <a:t> </a:t>
            </a:r>
            <a:r>
              <a:rPr lang="ru-RU" sz="1200" dirty="0">
                <a:solidFill>
                  <a:srgbClr val="266092"/>
                </a:solidFill>
              </a:rPr>
              <a:t>вторжений и </a:t>
            </a:r>
          </a:p>
          <a:p>
            <a:pPr algn="ctr">
              <a:lnSpc>
                <a:spcPct val="75000"/>
              </a:lnSpc>
            </a:pPr>
            <a:r>
              <a:rPr lang="ru-RU" sz="1200" dirty="0">
                <a:solidFill>
                  <a:srgbClr val="266092"/>
                </a:solidFill>
              </a:rPr>
              <a:t>угроз</a:t>
            </a:r>
          </a:p>
        </p:txBody>
      </p:sp>
      <p:sp>
        <p:nvSpPr>
          <p:cNvPr id="61" name="TextBox 75">
            <a:extLst>
              <a:ext uri="{FF2B5EF4-FFF2-40B4-BE49-F238E27FC236}">
                <a16:creationId xmlns:a16="http://schemas.microsoft.com/office/drawing/2014/main" id="{95A267EE-4DB8-4E4A-8204-F88A913F206F}"/>
              </a:ext>
            </a:extLst>
          </p:cNvPr>
          <p:cNvSpPr txBox="1"/>
          <p:nvPr/>
        </p:nvSpPr>
        <p:spPr>
          <a:xfrm>
            <a:off x="1065635" y="1921338"/>
            <a:ext cx="1453857" cy="414086"/>
          </a:xfrm>
          <a:prstGeom prst="flowChartAlternateProcess">
            <a:avLst/>
          </a:prstGeom>
          <a:solidFill>
            <a:schemeClr val="tx1"/>
          </a:solidFill>
          <a:ln w="15875">
            <a:solidFill>
              <a:srgbClr val="00A7B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dirty="0">
                <a:solidFill>
                  <a:srgbClr val="266092"/>
                </a:solidFill>
              </a:rPr>
              <a:t>Мобильная безопасность</a:t>
            </a:r>
          </a:p>
        </p:txBody>
      </p:sp>
      <p:sp>
        <p:nvSpPr>
          <p:cNvPr id="62" name="TextBox 75">
            <a:extLst>
              <a:ext uri="{FF2B5EF4-FFF2-40B4-BE49-F238E27FC236}">
                <a16:creationId xmlns:a16="http://schemas.microsoft.com/office/drawing/2014/main" id="{E41064EB-A7FB-B24E-8169-1E161632FFFE}"/>
              </a:ext>
            </a:extLst>
          </p:cNvPr>
          <p:cNvSpPr txBox="1"/>
          <p:nvPr/>
        </p:nvSpPr>
        <p:spPr>
          <a:xfrm>
            <a:off x="1089483" y="2594054"/>
            <a:ext cx="1820940" cy="414086"/>
          </a:xfrm>
          <a:prstGeom prst="flowChartAlternateProcess">
            <a:avLst/>
          </a:prstGeom>
          <a:solidFill>
            <a:schemeClr val="tx1"/>
          </a:solidFill>
          <a:ln w="15875">
            <a:solidFill>
              <a:srgbClr val="00A7B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dirty="0">
                <a:solidFill>
                  <a:srgbClr val="266092"/>
                </a:solidFill>
              </a:rPr>
              <a:t>Защита рабочих станций и серверов</a:t>
            </a: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158EBDBA-F826-7C49-95C5-67E34F930C0E}"/>
              </a:ext>
            </a:extLst>
          </p:cNvPr>
          <p:cNvCxnSpPr>
            <a:cxnSpLocks/>
          </p:cNvCxnSpPr>
          <p:nvPr/>
        </p:nvCxnSpPr>
        <p:spPr>
          <a:xfrm flipH="1">
            <a:off x="5705503" y="2227823"/>
            <a:ext cx="207291" cy="0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Овал 63">
            <a:extLst>
              <a:ext uri="{FF2B5EF4-FFF2-40B4-BE49-F238E27FC236}">
                <a16:creationId xmlns:a16="http://schemas.microsoft.com/office/drawing/2014/main" id="{A017C91D-6792-6B43-A462-E0E22BAC3668}"/>
              </a:ext>
            </a:extLst>
          </p:cNvPr>
          <p:cNvSpPr/>
          <p:nvPr/>
        </p:nvSpPr>
        <p:spPr>
          <a:xfrm>
            <a:off x="3369962" y="3321523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C26B48A2-5E36-9449-8056-86AE4D1E52E9}"/>
              </a:ext>
            </a:extLst>
          </p:cNvPr>
          <p:cNvCxnSpPr>
            <a:cxnSpLocks/>
          </p:cNvCxnSpPr>
          <p:nvPr/>
        </p:nvCxnSpPr>
        <p:spPr>
          <a:xfrm>
            <a:off x="4565398" y="1581750"/>
            <a:ext cx="0" cy="224692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Овал 65">
            <a:extLst>
              <a:ext uri="{FF2B5EF4-FFF2-40B4-BE49-F238E27FC236}">
                <a16:creationId xmlns:a16="http://schemas.microsoft.com/office/drawing/2014/main" id="{1CEFA4C7-BE4B-D54C-A329-3BCAB59B770C}"/>
              </a:ext>
            </a:extLst>
          </p:cNvPr>
          <p:cNvSpPr/>
          <p:nvPr/>
        </p:nvSpPr>
        <p:spPr>
          <a:xfrm>
            <a:off x="4529531" y="1513394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2B67B0D-4713-7E4E-BADB-A85028863E35}"/>
              </a:ext>
            </a:extLst>
          </p:cNvPr>
          <p:cNvSpPr txBox="1"/>
          <p:nvPr/>
        </p:nvSpPr>
        <p:spPr>
          <a:xfrm>
            <a:off x="1585148" y="4328237"/>
            <a:ext cx="1010215" cy="25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400" dirty="0">
                <a:solidFill>
                  <a:srgbClr val="266092"/>
                </a:solidFill>
              </a:rPr>
              <a:t>ViPNet</a:t>
            </a:r>
            <a:endParaRPr lang="ru-RU" sz="1400" dirty="0">
              <a:solidFill>
                <a:srgbClr val="266092"/>
              </a:solidFill>
            </a:endParaRPr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70009B9C-8A38-F244-9D0B-D9FB0EB14B60}"/>
              </a:ext>
            </a:extLst>
          </p:cNvPr>
          <p:cNvCxnSpPr>
            <a:cxnSpLocks/>
          </p:cNvCxnSpPr>
          <p:nvPr/>
        </p:nvCxnSpPr>
        <p:spPr>
          <a:xfrm flipV="1">
            <a:off x="2595363" y="4457433"/>
            <a:ext cx="774387" cy="1294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38481F1C-03FA-874F-AEB1-3D8FA13ED54D}"/>
              </a:ext>
            </a:extLst>
          </p:cNvPr>
          <p:cNvSpPr txBox="1"/>
          <p:nvPr/>
        </p:nvSpPr>
        <p:spPr>
          <a:xfrm>
            <a:off x="904057" y="4525312"/>
            <a:ext cx="517943" cy="25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400" dirty="0">
                <a:solidFill>
                  <a:srgbClr val="266092"/>
                </a:solidFill>
              </a:rPr>
              <a:t>L2 </a:t>
            </a:r>
            <a:endParaRPr lang="ru-RU" sz="1400" dirty="0">
              <a:solidFill>
                <a:srgbClr val="266092"/>
              </a:solidFill>
            </a:endParaRP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731A1D3F-CA3F-1E42-9FAB-644A5CBA5E73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1422000" y="4642345"/>
            <a:ext cx="2088000" cy="2225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1E5191F-41A9-4740-B2CF-980A53C0D2E5}"/>
              </a:ext>
            </a:extLst>
          </p:cNvPr>
          <p:cNvSpPr txBox="1"/>
          <p:nvPr/>
        </p:nvSpPr>
        <p:spPr>
          <a:xfrm>
            <a:off x="1692000" y="4696120"/>
            <a:ext cx="1209639" cy="25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400" dirty="0">
                <a:solidFill>
                  <a:srgbClr val="266092"/>
                </a:solidFill>
              </a:rPr>
              <a:t>Фильтрация</a:t>
            </a:r>
          </a:p>
        </p:txBody>
      </p: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E3C0D487-E423-3842-A418-DD790360986D}"/>
              </a:ext>
            </a:extLst>
          </p:cNvPr>
          <p:cNvCxnSpPr>
            <a:cxnSpLocks/>
          </p:cNvCxnSpPr>
          <p:nvPr/>
        </p:nvCxnSpPr>
        <p:spPr>
          <a:xfrm flipV="1">
            <a:off x="2817730" y="4825963"/>
            <a:ext cx="543296" cy="1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CCAC0D90-FBD2-EE4A-B458-A339A61331BE}"/>
              </a:ext>
            </a:extLst>
          </p:cNvPr>
          <p:cNvSpPr txBox="1"/>
          <p:nvPr/>
        </p:nvSpPr>
        <p:spPr>
          <a:xfrm>
            <a:off x="6531785" y="4326750"/>
            <a:ext cx="1010215" cy="25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400" dirty="0">
                <a:solidFill>
                  <a:srgbClr val="266092"/>
                </a:solidFill>
              </a:rPr>
              <a:t>Анализ</a:t>
            </a:r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1AF63F94-7CF6-D246-844E-82BE4CF36005}"/>
              </a:ext>
            </a:extLst>
          </p:cNvPr>
          <p:cNvCxnSpPr>
            <a:cxnSpLocks/>
          </p:cNvCxnSpPr>
          <p:nvPr/>
        </p:nvCxnSpPr>
        <p:spPr>
          <a:xfrm flipV="1">
            <a:off x="5787000" y="4459180"/>
            <a:ext cx="774387" cy="1176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B8EF99CD-C6CD-074C-A246-95F0180BA131}"/>
              </a:ext>
            </a:extLst>
          </p:cNvPr>
          <p:cNvSpPr txBox="1"/>
          <p:nvPr/>
        </p:nvSpPr>
        <p:spPr>
          <a:xfrm>
            <a:off x="7677000" y="4523825"/>
            <a:ext cx="556852" cy="25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400" dirty="0">
                <a:solidFill>
                  <a:srgbClr val="266092"/>
                </a:solidFill>
              </a:rPr>
              <a:t>КРК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4F5A81A1-6788-4E4D-907C-E02E8D200098}"/>
              </a:ext>
            </a:extLst>
          </p:cNvPr>
          <p:cNvCxnSpPr>
            <a:cxnSpLocks/>
          </p:cNvCxnSpPr>
          <p:nvPr/>
        </p:nvCxnSpPr>
        <p:spPr>
          <a:xfrm>
            <a:off x="5652000" y="4640858"/>
            <a:ext cx="1890000" cy="0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E35043B8-5E33-1348-B487-791B60CA756D}"/>
              </a:ext>
            </a:extLst>
          </p:cNvPr>
          <p:cNvSpPr txBox="1"/>
          <p:nvPr/>
        </p:nvSpPr>
        <p:spPr>
          <a:xfrm>
            <a:off x="6478852" y="4694633"/>
            <a:ext cx="1581186" cy="25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400" dirty="0">
                <a:solidFill>
                  <a:srgbClr val="266092"/>
                </a:solidFill>
              </a:rPr>
              <a:t>Виртуализация</a:t>
            </a:r>
          </a:p>
        </p:txBody>
      </p: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6D66CE5B-2AF2-CA49-A2F9-7988B65C4E3A}"/>
              </a:ext>
            </a:extLst>
          </p:cNvPr>
          <p:cNvCxnSpPr>
            <a:cxnSpLocks/>
          </p:cNvCxnSpPr>
          <p:nvPr/>
        </p:nvCxnSpPr>
        <p:spPr>
          <a:xfrm flipV="1">
            <a:off x="5787000" y="4824476"/>
            <a:ext cx="543296" cy="1"/>
          </a:xfrm>
          <a:prstGeom prst="line">
            <a:avLst/>
          </a:prstGeom>
          <a:ln w="57150">
            <a:solidFill>
              <a:srgbClr val="00A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вал 78">
            <a:extLst>
              <a:ext uri="{FF2B5EF4-FFF2-40B4-BE49-F238E27FC236}">
                <a16:creationId xmlns:a16="http://schemas.microsoft.com/office/drawing/2014/main" id="{416FD79B-E17F-6441-816B-5B9DDB83B49B}"/>
              </a:ext>
            </a:extLst>
          </p:cNvPr>
          <p:cNvSpPr/>
          <p:nvPr/>
        </p:nvSpPr>
        <p:spPr>
          <a:xfrm flipH="1">
            <a:off x="5715000" y="4789963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AA358154-0195-A747-9F30-9DAD6DD48937}"/>
              </a:ext>
            </a:extLst>
          </p:cNvPr>
          <p:cNvSpPr/>
          <p:nvPr/>
        </p:nvSpPr>
        <p:spPr>
          <a:xfrm flipH="1">
            <a:off x="5574962" y="4608570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2B4EF728-3CC9-784E-B880-D8B19D7320C5}"/>
              </a:ext>
            </a:extLst>
          </p:cNvPr>
          <p:cNvSpPr/>
          <p:nvPr/>
        </p:nvSpPr>
        <p:spPr>
          <a:xfrm flipH="1">
            <a:off x="5715000" y="4426276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E837F41C-29CB-F549-BA85-FC5552094CE9}"/>
              </a:ext>
            </a:extLst>
          </p:cNvPr>
          <p:cNvSpPr/>
          <p:nvPr/>
        </p:nvSpPr>
        <p:spPr>
          <a:xfrm>
            <a:off x="4527000" y="4794750"/>
            <a:ext cx="72000" cy="72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A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6883C32-C303-1748-BD23-23A605333BE1}"/>
              </a:ext>
            </a:extLst>
          </p:cNvPr>
          <p:cNvSpPr txBox="1"/>
          <p:nvPr/>
        </p:nvSpPr>
        <p:spPr>
          <a:xfrm>
            <a:off x="3836172" y="4874185"/>
            <a:ext cx="1455828" cy="25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400" dirty="0">
                <a:solidFill>
                  <a:srgbClr val="266092"/>
                </a:solidFill>
              </a:rPr>
              <a:t>Криптография</a:t>
            </a:r>
          </a:p>
        </p:txBody>
      </p:sp>
      <p:sp>
        <p:nvSpPr>
          <p:cNvPr id="24" name="TextBox 75">
            <a:extLst>
              <a:ext uri="{FF2B5EF4-FFF2-40B4-BE49-F238E27FC236}">
                <a16:creationId xmlns:a16="http://schemas.microsoft.com/office/drawing/2014/main" id="{85FD059F-3062-F440-BF2B-0254719EDE0D}"/>
              </a:ext>
            </a:extLst>
          </p:cNvPr>
          <p:cNvSpPr txBox="1"/>
          <p:nvPr/>
        </p:nvSpPr>
        <p:spPr>
          <a:xfrm>
            <a:off x="3635280" y="914482"/>
            <a:ext cx="1990605" cy="366697"/>
          </a:xfrm>
          <a:prstGeom prst="flowChartAlternateProcess">
            <a:avLst/>
          </a:prstGeom>
          <a:solidFill>
            <a:schemeClr val="tx1"/>
          </a:solidFill>
          <a:ln w="15875">
            <a:solidFill>
              <a:srgbClr val="00A7B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000" dirty="0">
                <a:solidFill>
                  <a:srgbClr val="266092"/>
                </a:solidFill>
              </a:rPr>
              <a:t>Платформа</a:t>
            </a:r>
          </a:p>
        </p:txBody>
      </p:sp>
    </p:spTree>
    <p:extLst>
      <p:ext uri="{BB962C8B-B14F-4D97-AF65-F5344CB8AC3E}">
        <p14:creationId xmlns:p14="http://schemas.microsoft.com/office/powerpoint/2010/main" val="1019669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6" grpId="0" animBg="1"/>
      <p:bldP spid="67" grpId="0"/>
      <p:bldP spid="69" grpId="0"/>
      <p:bldP spid="71" grpId="0"/>
      <p:bldP spid="73" grpId="0"/>
      <p:bldP spid="75" grpId="0"/>
      <p:bldP spid="77" grpId="0"/>
      <p:bldP spid="79" grpId="0" animBg="1"/>
      <p:bldP spid="80" grpId="0" animBg="1"/>
      <p:bldP spid="81" grpId="0" animBg="1"/>
      <p:bldP spid="82" grpId="0" animBg="1"/>
      <p:bldP spid="83" grpId="0"/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2413" y="339502"/>
            <a:ext cx="5264587" cy="792088"/>
          </a:xfrm>
        </p:spPr>
        <p:txBody>
          <a:bodyPr/>
          <a:lstStyle/>
          <a:p>
            <a:r>
              <a:rPr lang="ru-RU" dirty="0">
                <a:latin typeface="+mn-lt"/>
              </a:rPr>
              <a:t>Защита каналов связи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4BEEB64-D769-DF4C-B568-ED901719A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13" y="1487235"/>
            <a:ext cx="2084270" cy="2949504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E8B18DA3-5531-A044-97A0-1057A1889163}"/>
              </a:ext>
            </a:extLst>
          </p:cNvPr>
          <p:cNvSpPr/>
          <p:nvPr/>
        </p:nvSpPr>
        <p:spPr>
          <a:xfrm rot="16200000">
            <a:off x="7638656" y="2250095"/>
            <a:ext cx="2248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7B6BB"/>
                </a:solidFill>
                <a:cs typeface="Consolas" panose="020B0609020204030204" pitchFamily="49" charset="0"/>
              </a:rPr>
              <a:t>Преимущества</a:t>
            </a:r>
          </a:p>
        </p:txBody>
      </p:sp>
      <p:pic>
        <p:nvPicPr>
          <p:cNvPr id="5" name="Graphic 9">
            <a:extLst>
              <a:ext uri="{FF2B5EF4-FFF2-40B4-BE49-F238E27FC236}">
                <a16:creationId xmlns:a16="http://schemas.microsoft.com/office/drawing/2014/main" id="{808A0562-C67F-964E-8EFA-0AE6C38EA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03186" y="2192516"/>
            <a:ext cx="1134613" cy="792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C6DA7-D670-D04D-A74E-00D0E1F51104}"/>
              </a:ext>
            </a:extLst>
          </p:cNvPr>
          <p:cNvSpPr txBox="1"/>
          <p:nvPr/>
        </p:nvSpPr>
        <p:spPr>
          <a:xfrm>
            <a:off x="4572000" y="1525895"/>
            <a:ext cx="34343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kern="1300" dirty="0">
                <a:solidFill>
                  <a:srgbClr val="265A8F"/>
                </a:solidFill>
                <a:ea typeface="PT Root UI Web Bold" panose="020B0303020202020204" pitchFamily="34" charset="-52"/>
                <a:cs typeface="Consolas" panose="020B0609020204030204" pitchFamily="49" charset="0"/>
              </a:rPr>
              <a:t>Симметричная</a:t>
            </a:r>
            <a:r>
              <a:rPr lang="en-US" sz="1400" b="1" kern="1300" dirty="0">
                <a:solidFill>
                  <a:srgbClr val="265A8F"/>
                </a:solidFill>
                <a:ea typeface="PT Root UI Web Bold" panose="020B0303020202020204" pitchFamily="34" charset="-52"/>
                <a:cs typeface="Consolas" panose="020B0609020204030204" pitchFamily="49" charset="0"/>
              </a:rPr>
              <a:t> </a:t>
            </a:r>
            <a:r>
              <a:rPr lang="ru-RU" sz="1400" b="1" kern="1300" dirty="0">
                <a:solidFill>
                  <a:srgbClr val="265A8F"/>
                </a:solidFill>
                <a:ea typeface="PT Root UI Web Bold" panose="020B0303020202020204" pitchFamily="34" charset="-52"/>
                <a:cs typeface="Consolas" panose="020B0609020204030204" pitchFamily="49" charset="0"/>
              </a:rPr>
              <a:t>криптография</a:t>
            </a:r>
            <a:endParaRPr lang="en-US" sz="1400" b="1" kern="1300" dirty="0">
              <a:solidFill>
                <a:srgbClr val="265A8F"/>
              </a:solidFill>
              <a:ea typeface="PT Root UI Web Bold" panose="020B0303020202020204" pitchFamily="34" charset="-52"/>
              <a:cs typeface="Consolas" panose="020B0609020204030204" pitchFamily="49" charset="0"/>
            </a:endParaRPr>
          </a:p>
          <a:p>
            <a:r>
              <a:rPr lang="ru-RU" sz="1200" kern="1300" dirty="0">
                <a:solidFill>
                  <a:srgbClr val="265A8F"/>
                </a:solidFill>
                <a:ea typeface="PT Root UI Web" panose="020B0303020202020204" pitchFamily="34" charset="-52"/>
                <a:cs typeface="Consolas" panose="020B0609020204030204" pitchFamily="49" charset="0"/>
              </a:rPr>
              <a:t>Честный </a:t>
            </a:r>
            <a:r>
              <a:rPr lang="en-US" sz="1200" kern="1300" dirty="0">
                <a:solidFill>
                  <a:srgbClr val="265A8F"/>
                </a:solidFill>
                <a:ea typeface="PT Root UI Web" panose="020B0303020202020204" pitchFamily="34" charset="-52"/>
                <a:cs typeface="Consolas" panose="020B0609020204030204" pitchFamily="49" charset="0"/>
              </a:rPr>
              <a:t>P2P VPN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47A549-403D-C54D-8FD8-9B32399E588A}"/>
              </a:ext>
            </a:extLst>
          </p:cNvPr>
          <p:cNvSpPr txBox="1"/>
          <p:nvPr/>
        </p:nvSpPr>
        <p:spPr>
          <a:xfrm flipH="1">
            <a:off x="4571999" y="2814622"/>
            <a:ext cx="35283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kern="1300" dirty="0">
                <a:solidFill>
                  <a:srgbClr val="265A8F"/>
                </a:solidFill>
                <a:ea typeface="PT Root UI Web Bold" panose="020B0303020202020204" pitchFamily="34" charset="-52"/>
                <a:cs typeface="Consolas" panose="020B0609020204030204" pitchFamily="49" charset="0"/>
              </a:rPr>
              <a:t>Не сессионный </a:t>
            </a:r>
            <a:r>
              <a:rPr lang="en-US" sz="1400" b="1" kern="1300" dirty="0">
                <a:solidFill>
                  <a:srgbClr val="265A8F"/>
                </a:solidFill>
                <a:ea typeface="PT Root UI Web Bold" panose="020B0303020202020204" pitchFamily="34" charset="-52"/>
                <a:cs typeface="Consolas" panose="020B0609020204030204" pitchFamily="49" charset="0"/>
              </a:rPr>
              <a:t>VPN</a:t>
            </a:r>
          </a:p>
          <a:p>
            <a:r>
              <a:rPr lang="ru-RU" sz="1200" kern="1300" dirty="0">
                <a:solidFill>
                  <a:srgbClr val="265A8F"/>
                </a:solidFill>
                <a:ea typeface="PT Root UI Web" panose="020B0303020202020204" pitchFamily="34" charset="-52"/>
                <a:cs typeface="Consolas" panose="020B0609020204030204" pitchFamily="49" charset="0"/>
              </a:rPr>
              <a:t>Работа на плохих и нестабильных каналах</a:t>
            </a:r>
            <a:endParaRPr lang="en-US" sz="1200" kern="1300" dirty="0">
              <a:solidFill>
                <a:srgbClr val="265A8F"/>
              </a:solidFill>
              <a:ea typeface="PT Root UI Web" panose="020B0303020202020204" pitchFamily="34" charset="-52"/>
              <a:cs typeface="Consolas" panose="020B06090202040302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7873D-183E-844D-B6E9-9956060152EB}"/>
              </a:ext>
            </a:extLst>
          </p:cNvPr>
          <p:cNvSpPr txBox="1"/>
          <p:nvPr/>
        </p:nvSpPr>
        <p:spPr>
          <a:xfrm>
            <a:off x="4590473" y="2166550"/>
            <a:ext cx="34158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kern="1300" dirty="0">
                <a:solidFill>
                  <a:srgbClr val="265A8F"/>
                </a:solidFill>
                <a:ea typeface="PT Root UI Web Bold" panose="020B0303020202020204" pitchFamily="34" charset="-52"/>
                <a:cs typeface="Consolas" panose="020B0609020204030204" pitchFamily="49" charset="0"/>
              </a:rPr>
              <a:t>Работа</a:t>
            </a:r>
            <a:r>
              <a:rPr lang="en-US" sz="1400" b="1" kern="1300" dirty="0">
                <a:solidFill>
                  <a:srgbClr val="265A8F"/>
                </a:solidFill>
                <a:ea typeface="PT Root UI Web Bold" panose="020B0303020202020204" pitchFamily="34" charset="-52"/>
                <a:cs typeface="Consolas" panose="020B0609020204030204" pitchFamily="49" charset="0"/>
              </a:rPr>
              <a:t> </a:t>
            </a:r>
            <a:r>
              <a:rPr lang="ru-RU" sz="1400" b="1" kern="1300" dirty="0">
                <a:solidFill>
                  <a:srgbClr val="265A8F"/>
                </a:solidFill>
                <a:ea typeface="PT Root UI Web Bold" panose="020B0303020202020204" pitchFamily="34" charset="-52"/>
                <a:cs typeface="Consolas" panose="020B0609020204030204" pitchFamily="49" charset="0"/>
              </a:rPr>
              <a:t>через </a:t>
            </a:r>
            <a:r>
              <a:rPr lang="en-US" sz="1400" b="1" kern="1300" dirty="0">
                <a:solidFill>
                  <a:srgbClr val="265A8F"/>
                </a:solidFill>
                <a:ea typeface="PT Root UI Web Bold" panose="020B0303020202020204" pitchFamily="34" charset="-52"/>
                <a:cs typeface="Consolas" panose="020B0609020204030204" pitchFamily="49" charset="0"/>
              </a:rPr>
              <a:t>NAT</a:t>
            </a:r>
          </a:p>
          <a:p>
            <a:r>
              <a:rPr lang="ru-RU" sz="1200" kern="1300" dirty="0">
                <a:solidFill>
                  <a:srgbClr val="265A8F"/>
                </a:solidFill>
                <a:ea typeface="PT Root UI Web" panose="020B0303020202020204" pitchFamily="34" charset="-52"/>
                <a:cs typeface="Consolas" panose="020B0609020204030204" pitchFamily="49" charset="0"/>
              </a:rPr>
              <a:t>Соединение</a:t>
            </a:r>
            <a:r>
              <a:rPr lang="en-US" sz="1200" kern="1300" dirty="0">
                <a:solidFill>
                  <a:srgbClr val="265A8F"/>
                </a:solidFill>
                <a:ea typeface="PT Root UI Web" panose="020B0303020202020204" pitchFamily="34" charset="-52"/>
                <a:cs typeface="Consolas" panose="020B0609020204030204" pitchFamily="49" charset="0"/>
              </a:rPr>
              <a:t> </a:t>
            </a:r>
            <a:r>
              <a:rPr lang="ru-RU" sz="1200" kern="1300" dirty="0">
                <a:solidFill>
                  <a:srgbClr val="265A8F"/>
                </a:solidFill>
                <a:ea typeface="PT Root UI Web" panose="020B0303020202020204" pitchFamily="34" charset="-52"/>
                <a:cs typeface="Consolas" panose="020B0609020204030204" pitchFamily="49" charset="0"/>
              </a:rPr>
              <a:t>устройств</a:t>
            </a:r>
            <a:r>
              <a:rPr lang="en-US" sz="1200" kern="1300" dirty="0">
                <a:solidFill>
                  <a:srgbClr val="265A8F"/>
                </a:solidFill>
                <a:ea typeface="PT Root UI Web" panose="020B0303020202020204" pitchFamily="34" charset="-52"/>
                <a:cs typeface="Consolas" panose="020B0609020204030204" pitchFamily="49" charset="0"/>
              </a:rPr>
              <a:t> </a:t>
            </a:r>
            <a:r>
              <a:rPr lang="ru-RU" sz="1200" kern="1300" dirty="0">
                <a:solidFill>
                  <a:srgbClr val="265A8F"/>
                </a:solidFill>
                <a:ea typeface="PT Root UI Web" panose="020B0303020202020204" pitchFamily="34" charset="-52"/>
                <a:cs typeface="Consolas" panose="020B0609020204030204" pitchFamily="49" charset="0"/>
              </a:rPr>
              <a:t>за различными </a:t>
            </a:r>
            <a:r>
              <a:rPr lang="en-US" sz="1200" kern="1300" dirty="0">
                <a:solidFill>
                  <a:srgbClr val="265A8F"/>
                </a:solidFill>
                <a:ea typeface="PT Root UI Web" panose="020B0303020202020204" pitchFamily="34" charset="-52"/>
                <a:cs typeface="Consolas" panose="020B0609020204030204" pitchFamily="49" charset="0"/>
              </a:rPr>
              <a:t>NAT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E39280-EF09-9042-B9AC-9398B8967B89}"/>
              </a:ext>
            </a:extLst>
          </p:cNvPr>
          <p:cNvSpPr txBox="1"/>
          <p:nvPr/>
        </p:nvSpPr>
        <p:spPr>
          <a:xfrm flipH="1">
            <a:off x="4571999" y="3452606"/>
            <a:ext cx="32998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kern="1300" dirty="0">
                <a:solidFill>
                  <a:srgbClr val="265A8F"/>
                </a:solidFill>
                <a:ea typeface="PT Root UI Web Bold" panose="020B0303020202020204" pitchFamily="34" charset="-52"/>
                <a:cs typeface="Consolas" panose="020B0609020204030204" pitchFamily="49" charset="0"/>
              </a:rPr>
              <a:t>Централизованное обновление</a:t>
            </a:r>
            <a:endParaRPr lang="en-US" sz="1400" b="1" kern="1300" dirty="0">
              <a:solidFill>
                <a:srgbClr val="265A8F"/>
              </a:solidFill>
              <a:ea typeface="PT Root UI Web Bold" panose="020B0303020202020204" pitchFamily="34" charset="-52"/>
              <a:cs typeface="Consolas" panose="020B0609020204030204" pitchFamily="49" charset="0"/>
            </a:endParaRPr>
          </a:p>
          <a:p>
            <a:r>
              <a:rPr lang="ru-RU" sz="1200" kern="1300" dirty="0">
                <a:solidFill>
                  <a:srgbClr val="265A8F"/>
                </a:solidFill>
                <a:ea typeface="PT Root UI Web" panose="020B0303020202020204" pitchFamily="34" charset="-52"/>
                <a:cs typeface="Consolas" panose="020B0609020204030204" pitchFamily="49" charset="0"/>
              </a:rPr>
              <a:t>Ключи шифрования, справочники, ПО</a:t>
            </a:r>
            <a:endParaRPr lang="en-US" sz="1200" kern="1300" dirty="0">
              <a:solidFill>
                <a:srgbClr val="265A8F"/>
              </a:solidFill>
              <a:ea typeface="PT Root UI Web" panose="020B0303020202020204" pitchFamily="34" charset="-52"/>
              <a:cs typeface="Consolas" panose="020B0609020204030204" pitchFamily="49" charset="0"/>
            </a:endParaRP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D7230CF0-2B81-4C42-85CA-4D1BC7A66D09}"/>
              </a:ext>
            </a:extLst>
          </p:cNvPr>
          <p:cNvSpPr/>
          <p:nvPr/>
        </p:nvSpPr>
        <p:spPr>
          <a:xfrm rot="16200000" flipV="1">
            <a:off x="4250109" y="1749256"/>
            <a:ext cx="492443" cy="45719"/>
          </a:xfrm>
          <a:prstGeom prst="rect">
            <a:avLst/>
          </a:prstGeom>
          <a:solidFill>
            <a:srgbClr val="265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65A8F"/>
              </a:solidFill>
            </a:endParaRPr>
          </a:p>
        </p:txBody>
      </p:sp>
      <p:sp>
        <p:nvSpPr>
          <p:cNvPr id="12" name="Rectangle 28">
            <a:extLst>
              <a:ext uri="{FF2B5EF4-FFF2-40B4-BE49-F238E27FC236}">
                <a16:creationId xmlns:a16="http://schemas.microsoft.com/office/drawing/2014/main" id="{3D14610D-FE66-864D-B623-A73D0E9052D4}"/>
              </a:ext>
            </a:extLst>
          </p:cNvPr>
          <p:cNvSpPr/>
          <p:nvPr/>
        </p:nvSpPr>
        <p:spPr>
          <a:xfrm rot="16200000" flipV="1">
            <a:off x="4250109" y="2389912"/>
            <a:ext cx="492443" cy="45719"/>
          </a:xfrm>
          <a:prstGeom prst="rect">
            <a:avLst/>
          </a:prstGeom>
          <a:solidFill>
            <a:srgbClr val="265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65A8F"/>
              </a:solidFill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5E29380-3CC4-3641-85EB-818137B5DFC1}"/>
              </a:ext>
            </a:extLst>
          </p:cNvPr>
          <p:cNvSpPr/>
          <p:nvPr/>
        </p:nvSpPr>
        <p:spPr>
          <a:xfrm rot="16200000" flipV="1">
            <a:off x="4250109" y="3031292"/>
            <a:ext cx="492443" cy="45719"/>
          </a:xfrm>
          <a:prstGeom prst="rect">
            <a:avLst/>
          </a:prstGeom>
          <a:solidFill>
            <a:srgbClr val="265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65A8F"/>
              </a:solidFill>
            </a:endParaRPr>
          </a:p>
        </p:txBody>
      </p:sp>
      <p:sp>
        <p:nvSpPr>
          <p:cNvPr id="14" name="Rectangle 30">
            <a:extLst>
              <a:ext uri="{FF2B5EF4-FFF2-40B4-BE49-F238E27FC236}">
                <a16:creationId xmlns:a16="http://schemas.microsoft.com/office/drawing/2014/main" id="{AA973C18-F0C4-8047-B9D5-D13D62BD81AB}"/>
              </a:ext>
            </a:extLst>
          </p:cNvPr>
          <p:cNvSpPr/>
          <p:nvPr/>
        </p:nvSpPr>
        <p:spPr>
          <a:xfrm rot="16200000" flipV="1">
            <a:off x="4250109" y="3697669"/>
            <a:ext cx="492443" cy="45719"/>
          </a:xfrm>
          <a:prstGeom prst="rect">
            <a:avLst/>
          </a:prstGeom>
          <a:solidFill>
            <a:srgbClr val="265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65A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40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2413" y="339502"/>
            <a:ext cx="6254587" cy="792088"/>
          </a:xfrm>
        </p:spPr>
        <p:txBody>
          <a:bodyPr/>
          <a:lstStyle/>
          <a:p>
            <a:r>
              <a:rPr lang="ru-RU" dirty="0">
                <a:latin typeface="+mn-lt"/>
              </a:rPr>
              <a:t>Криптографические системы</a:t>
            </a:r>
            <a:br>
              <a:rPr lang="en-US" dirty="0">
                <a:latin typeface="+mn-lt"/>
              </a:rPr>
            </a:br>
            <a:r>
              <a:rPr lang="ru-RU" dirty="0">
                <a:latin typeface="+mn-lt"/>
              </a:rPr>
              <a:t>и сервисы (</a:t>
            </a:r>
            <a:r>
              <a:rPr lang="en-US" dirty="0">
                <a:latin typeface="+mn-lt"/>
              </a:rPr>
              <a:t>PKI)</a:t>
            </a:r>
            <a:endParaRPr lang="ru-RU" dirty="0">
              <a:latin typeface="+mn-lt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C0785C76-3884-2B49-8095-239A994E7B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0" y="1492250"/>
            <a:ext cx="2086563" cy="2952750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2"/>
          <p:cNvSpPr>
            <a:spLocks noGrp="1"/>
          </p:cNvSpPr>
          <p:nvPr>
            <p:ph type="body" sz="quarter" idx="12"/>
          </p:nvPr>
        </p:nvSpPr>
        <p:spPr>
          <a:xfrm>
            <a:off x="5851505" y="2787699"/>
            <a:ext cx="927966" cy="79208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200" dirty="0">
                <a:solidFill>
                  <a:srgbClr val="265A8F"/>
                </a:solidFill>
              </a:rPr>
              <a:t>Сценарии работы</a:t>
            </a:r>
            <a:br>
              <a:rPr lang="en-US" sz="1200" dirty="0">
                <a:solidFill>
                  <a:srgbClr val="265A8F"/>
                </a:solidFill>
              </a:rPr>
            </a:br>
            <a:r>
              <a:rPr lang="ru-RU" sz="1200" dirty="0">
                <a:solidFill>
                  <a:srgbClr val="265A8F"/>
                </a:solidFill>
              </a:rPr>
              <a:t>с ЭП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FDBA531-3361-DD47-A27B-33FA4AB46137}"/>
              </a:ext>
            </a:extLst>
          </p:cNvPr>
          <p:cNvSpPr/>
          <p:nvPr/>
        </p:nvSpPr>
        <p:spPr>
          <a:xfrm rot="16200000">
            <a:off x="7660875" y="2168951"/>
            <a:ext cx="2248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7B6BB"/>
                </a:solidFill>
                <a:cs typeface="Consolas" panose="020B0609020204030204" pitchFamily="49" charset="0"/>
              </a:rPr>
              <a:t>Сценарии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49D5EF8D-003D-A843-AD1B-8D9A5C0F85B2}"/>
              </a:ext>
            </a:extLst>
          </p:cNvPr>
          <p:cNvSpPr txBox="1">
            <a:spLocks/>
          </p:cNvSpPr>
          <p:nvPr/>
        </p:nvSpPr>
        <p:spPr>
          <a:xfrm>
            <a:off x="2946343" y="2787699"/>
            <a:ext cx="1455033" cy="6574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Courier New" panose="02070309020205020404" pitchFamily="49" charset="0"/>
              <a:buNone/>
            </a:pPr>
            <a:r>
              <a:rPr lang="ru-RU" sz="1200" dirty="0">
                <a:solidFill>
                  <a:srgbClr val="265A8F"/>
                </a:solidFill>
                <a:latin typeface="+mn-lt"/>
              </a:rPr>
              <a:t>Инфраструктура  УЦ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9005191B-28CF-6442-B5D4-67BBF24ECDB4}"/>
              </a:ext>
            </a:extLst>
          </p:cNvPr>
          <p:cNvSpPr txBox="1">
            <a:spLocks/>
          </p:cNvSpPr>
          <p:nvPr/>
        </p:nvSpPr>
        <p:spPr>
          <a:xfrm>
            <a:off x="4355977" y="2787701"/>
            <a:ext cx="1360924" cy="6574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Courier New" panose="02070309020205020404" pitchFamily="49" charset="0"/>
              <a:buNone/>
            </a:pPr>
            <a:r>
              <a:rPr lang="ru-RU" sz="1200" dirty="0">
                <a:solidFill>
                  <a:srgbClr val="265A8F"/>
                </a:solidFill>
                <a:latin typeface="+mn-lt"/>
              </a:rPr>
              <a:t>Сценарии работы</a:t>
            </a:r>
            <a:br>
              <a:rPr lang="en-US" sz="1200" dirty="0">
                <a:solidFill>
                  <a:srgbClr val="265A8F"/>
                </a:solidFill>
                <a:latin typeface="+mn-lt"/>
              </a:rPr>
            </a:br>
            <a:r>
              <a:rPr lang="ru-RU" sz="1200" dirty="0">
                <a:solidFill>
                  <a:srgbClr val="265A8F"/>
                </a:solidFill>
                <a:latin typeface="+mn-lt"/>
              </a:rPr>
              <a:t>с </a:t>
            </a:r>
            <a:r>
              <a:rPr lang="en-US" sz="1200" dirty="0">
                <a:solidFill>
                  <a:srgbClr val="265A8F"/>
                </a:solidFill>
                <a:latin typeface="+mn-lt"/>
              </a:rPr>
              <a:t>TLS</a:t>
            </a:r>
            <a:r>
              <a:rPr lang="ru-RU" sz="1200" dirty="0">
                <a:solidFill>
                  <a:srgbClr val="265A8F"/>
                </a:solidFill>
                <a:latin typeface="+mn-lt"/>
              </a:rPr>
              <a:t> ГОСТ</a:t>
            </a: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6948264" y="2790498"/>
            <a:ext cx="1281335" cy="7893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Courier New" panose="02070309020205020404" pitchFamily="49" charset="0"/>
              <a:buNone/>
            </a:pPr>
            <a:r>
              <a:rPr lang="ru-RU" sz="1200" dirty="0">
                <a:solidFill>
                  <a:srgbClr val="265A8F"/>
                </a:solidFill>
                <a:latin typeface="+mn-lt"/>
              </a:rPr>
              <a:t>Сценарии работы</a:t>
            </a:r>
            <a:br>
              <a:rPr lang="en-US" sz="1200" dirty="0">
                <a:solidFill>
                  <a:srgbClr val="265A8F"/>
                </a:solidFill>
                <a:latin typeface="+mn-lt"/>
              </a:rPr>
            </a:br>
            <a:r>
              <a:rPr lang="ru-RU" sz="1200" dirty="0">
                <a:solidFill>
                  <a:srgbClr val="265A8F"/>
                </a:solidFill>
                <a:latin typeface="+mn-lt"/>
              </a:rPr>
              <a:t>с защитой данных</a:t>
            </a:r>
          </a:p>
        </p:txBody>
      </p:sp>
      <p:pic>
        <p:nvPicPr>
          <p:cNvPr id="13" name="Graphic 13">
            <a:extLst>
              <a:ext uri="{FF2B5EF4-FFF2-40B4-BE49-F238E27FC236}">
                <a16:creationId xmlns:a16="http://schemas.microsoft.com/office/drawing/2014/main" id="{A2765DDA-660D-7C4B-B150-2FC154FA29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5765" y="1813251"/>
            <a:ext cx="900034" cy="9000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001EEA-D699-FE44-A8DB-CA02560296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78" y="1991058"/>
            <a:ext cx="709489" cy="7094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3E8745-B51E-5841-BE40-CDB29E682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52" y="1991058"/>
            <a:ext cx="710087" cy="70948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F3A79F-314B-684C-A0B6-4BB3E766DF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693" y="1973117"/>
            <a:ext cx="709489" cy="70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463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2413" y="339502"/>
            <a:ext cx="7847979" cy="792088"/>
          </a:xfrm>
        </p:spPr>
        <p:txBody>
          <a:bodyPr/>
          <a:lstStyle/>
          <a:p>
            <a:r>
              <a:rPr lang="ru-RU" dirty="0">
                <a:latin typeface="+mn-lt"/>
              </a:rPr>
              <a:t>Решение по обнаружению и предотвращению компьютерных атак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sz="quarter" idx="12"/>
          </p:nvPr>
        </p:nvSpPr>
        <p:spPr>
          <a:xfrm>
            <a:off x="3098907" y="2861419"/>
            <a:ext cx="1307535" cy="1133825"/>
          </a:xfrm>
        </p:spPr>
        <p:txBody>
          <a:bodyPr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200" dirty="0">
                <a:solidFill>
                  <a:srgbClr val="265A8F"/>
                </a:solidFill>
              </a:rPr>
              <a:t>Использование алгоритмов машинного обучения</a:t>
            </a:r>
            <a:br>
              <a:rPr lang="ru-RU" sz="1200" dirty="0">
                <a:solidFill>
                  <a:srgbClr val="265A8F"/>
                </a:solidFill>
              </a:rPr>
            </a:br>
            <a:endParaRPr lang="ru-RU" sz="1200" dirty="0">
              <a:solidFill>
                <a:srgbClr val="265A8F"/>
              </a:solidFill>
            </a:endParaRP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AF1B2FD6-9ABA-8747-9EA3-D20CF3160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0" y="1492250"/>
            <a:ext cx="2086563" cy="2952750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Текст 2">
            <a:extLst>
              <a:ext uri="{FF2B5EF4-FFF2-40B4-BE49-F238E27FC236}">
                <a16:creationId xmlns:a16="http://schemas.microsoft.com/office/drawing/2014/main" id="{227E1B18-C501-6A4D-85CA-D8151D1A722B}"/>
              </a:ext>
            </a:extLst>
          </p:cNvPr>
          <p:cNvSpPr txBox="1">
            <a:spLocks/>
          </p:cNvSpPr>
          <p:nvPr/>
        </p:nvSpPr>
        <p:spPr>
          <a:xfrm>
            <a:off x="5767613" y="2862121"/>
            <a:ext cx="1509026" cy="13179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Courier New" panose="02070309020205020404" pitchFamily="49" charset="0"/>
              <a:buNone/>
            </a:pPr>
            <a:r>
              <a:rPr lang="ru-RU" sz="1200" dirty="0">
                <a:solidFill>
                  <a:srgbClr val="265A8F"/>
                </a:solidFill>
                <a:latin typeface="+mn-lt"/>
              </a:rPr>
              <a:t>Ежедневно обновляемые собственные базы правил</a:t>
            </a:r>
            <a:br>
              <a:rPr lang="ru-RU" sz="1200" dirty="0">
                <a:solidFill>
                  <a:srgbClr val="265A8F"/>
                </a:solidFill>
                <a:latin typeface="+mn-lt"/>
              </a:rPr>
            </a:br>
            <a:r>
              <a:rPr lang="ru-RU" sz="1200" dirty="0">
                <a:solidFill>
                  <a:srgbClr val="265A8F"/>
                </a:solidFill>
                <a:latin typeface="+mn-lt"/>
              </a:rPr>
              <a:t>и сигнатур вредоносного ПО</a:t>
            </a:r>
          </a:p>
          <a:p>
            <a:pPr marL="0" indent="0" algn="ctr">
              <a:lnSpc>
                <a:spcPct val="100000"/>
              </a:lnSpc>
              <a:buFont typeface="Courier New" panose="02070309020205020404" pitchFamily="49" charset="0"/>
              <a:buNone/>
            </a:pPr>
            <a:endParaRPr lang="ru-RU" sz="1200" dirty="0">
              <a:solidFill>
                <a:srgbClr val="265A8F"/>
              </a:solidFill>
              <a:latin typeface="+mn-lt"/>
            </a:endParaRPr>
          </a:p>
          <a:p>
            <a:pPr marL="0" indent="0" algn="ctr">
              <a:lnSpc>
                <a:spcPct val="100000"/>
              </a:lnSpc>
              <a:buFont typeface="Courier New" panose="02070309020205020404" pitchFamily="49" charset="0"/>
              <a:buNone/>
            </a:pPr>
            <a:endParaRPr lang="ru-RU" sz="1200" dirty="0">
              <a:solidFill>
                <a:srgbClr val="265A8F"/>
              </a:solidFill>
              <a:latin typeface="+mn-lt"/>
            </a:endParaRP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E91919F4-B720-3046-A365-E3BCB610B75B}"/>
              </a:ext>
            </a:extLst>
          </p:cNvPr>
          <p:cNvSpPr txBox="1">
            <a:spLocks/>
          </p:cNvSpPr>
          <p:nvPr/>
        </p:nvSpPr>
        <p:spPr>
          <a:xfrm>
            <a:off x="4412037" y="2846500"/>
            <a:ext cx="1424442" cy="7204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Courier New" panose="02070309020205020404" pitchFamily="49" charset="0"/>
              <a:buNone/>
            </a:pPr>
            <a:r>
              <a:rPr lang="ru-RU" sz="1200" dirty="0">
                <a:solidFill>
                  <a:srgbClr val="265A8F"/>
                </a:solidFill>
                <a:latin typeface="+mn-lt"/>
              </a:rPr>
              <a:t>Ввод в эксплуатацию за несколько дней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7C238380-AF4B-A24E-9700-B9B96F090489}"/>
              </a:ext>
            </a:extLst>
          </p:cNvPr>
          <p:cNvSpPr txBox="1">
            <a:spLocks/>
          </p:cNvSpPr>
          <p:nvPr/>
        </p:nvSpPr>
        <p:spPr>
          <a:xfrm>
            <a:off x="7076332" y="2841750"/>
            <a:ext cx="1424443" cy="669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B6B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1"/>
                </a:solidFill>
                <a:latin typeface="Consolas" panose="020B0609020204030204" pitchFamily="49" charset="0"/>
                <a:ea typeface="PT Root UI Web" charset="0"/>
                <a:cs typeface="Consolas" panose="020B0609020204030204" pitchFamily="49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Courier New" panose="02070309020205020404" pitchFamily="49" charset="0"/>
              <a:buNone/>
            </a:pPr>
            <a:r>
              <a:rPr lang="ru-RU" sz="1200" dirty="0">
                <a:solidFill>
                  <a:srgbClr val="265A8F"/>
                </a:solidFill>
                <a:latin typeface="+mn-lt"/>
              </a:rPr>
              <a:t>Подключение</a:t>
            </a:r>
            <a:br>
              <a:rPr lang="ru-RU" sz="1200" dirty="0">
                <a:solidFill>
                  <a:srgbClr val="265A8F"/>
                </a:solidFill>
                <a:latin typeface="+mn-lt"/>
              </a:rPr>
            </a:br>
            <a:r>
              <a:rPr lang="ru-RU" sz="1200" dirty="0">
                <a:solidFill>
                  <a:srgbClr val="265A8F"/>
                </a:solidFill>
                <a:latin typeface="+mn-lt"/>
              </a:rPr>
              <a:t>к </a:t>
            </a:r>
            <a:r>
              <a:rPr lang="ru-RU" sz="1200" dirty="0" err="1">
                <a:solidFill>
                  <a:srgbClr val="265A8F"/>
                </a:solidFill>
                <a:latin typeface="+mn-lt"/>
              </a:rPr>
              <a:t>ГосСОПКА</a:t>
            </a:r>
            <a:endParaRPr lang="ru-RU" sz="1200" dirty="0">
              <a:solidFill>
                <a:srgbClr val="265A8F"/>
              </a:solidFill>
              <a:latin typeface="+mn-lt"/>
            </a:endParaRPr>
          </a:p>
          <a:p>
            <a:pPr marL="0" indent="0" algn="ctr">
              <a:lnSpc>
                <a:spcPct val="100000"/>
              </a:lnSpc>
              <a:buFont typeface="Courier New" panose="02070309020205020404" pitchFamily="49" charset="0"/>
              <a:buNone/>
            </a:pPr>
            <a:endParaRPr lang="ru-RU" sz="1200" dirty="0">
              <a:solidFill>
                <a:srgbClr val="265A8F"/>
              </a:solidFill>
              <a:latin typeface="+mn-lt"/>
            </a:endParaRPr>
          </a:p>
          <a:p>
            <a:pPr marL="0" indent="0" algn="ctr">
              <a:lnSpc>
                <a:spcPct val="100000"/>
              </a:lnSpc>
              <a:buFont typeface="Courier New" panose="02070309020205020404" pitchFamily="49" charset="0"/>
              <a:buNone/>
            </a:pPr>
            <a:endParaRPr lang="ru-RU" sz="1200" dirty="0">
              <a:solidFill>
                <a:srgbClr val="265A8F"/>
              </a:solidFill>
              <a:latin typeface="+mn-lt"/>
            </a:endParaRPr>
          </a:p>
          <a:p>
            <a:pPr marL="0" indent="0" algn="ctr">
              <a:lnSpc>
                <a:spcPct val="100000"/>
              </a:lnSpc>
              <a:buFont typeface="Courier New" panose="02070309020205020404" pitchFamily="49" charset="0"/>
              <a:buNone/>
            </a:pPr>
            <a:endParaRPr lang="ru-RU" sz="1200" dirty="0">
              <a:solidFill>
                <a:srgbClr val="265A8F"/>
              </a:solidFill>
              <a:latin typeface="+mn-lt"/>
            </a:endParaRPr>
          </a:p>
        </p:txBody>
      </p:sp>
      <p:pic>
        <p:nvPicPr>
          <p:cNvPr id="30" name="Graphic 12">
            <a:extLst>
              <a:ext uri="{FF2B5EF4-FFF2-40B4-BE49-F238E27FC236}">
                <a16:creationId xmlns:a16="http://schemas.microsoft.com/office/drawing/2014/main" id="{96BE2F74-6C9F-2042-B092-3CD451DC62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2757" y="1795373"/>
            <a:ext cx="810372" cy="810372"/>
          </a:xfrm>
          <a:prstGeom prst="rect">
            <a:avLst/>
          </a:prstGeom>
        </p:spPr>
      </p:pic>
      <p:pic>
        <p:nvPicPr>
          <p:cNvPr id="31" name="Graphic 14">
            <a:extLst>
              <a:ext uri="{FF2B5EF4-FFF2-40B4-BE49-F238E27FC236}">
                <a16:creationId xmlns:a16="http://schemas.microsoft.com/office/drawing/2014/main" id="{30F3FBF4-A650-0F46-8012-46D5AABBA6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1741" y="1687196"/>
            <a:ext cx="1003271" cy="1003271"/>
          </a:xfrm>
          <a:prstGeom prst="rect">
            <a:avLst/>
          </a:prstGeom>
        </p:spPr>
      </p:pic>
      <p:pic>
        <p:nvPicPr>
          <p:cNvPr id="32" name="Graphic 16">
            <a:extLst>
              <a:ext uri="{FF2B5EF4-FFF2-40B4-BE49-F238E27FC236}">
                <a16:creationId xmlns:a16="http://schemas.microsoft.com/office/drawing/2014/main" id="{0EC7DDE6-CB5B-9D49-8753-28A73D48C6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89643" y="1747620"/>
            <a:ext cx="858125" cy="858125"/>
          </a:xfrm>
          <a:prstGeom prst="rect">
            <a:avLst/>
          </a:prstGeom>
        </p:spPr>
      </p:pic>
      <p:pic>
        <p:nvPicPr>
          <p:cNvPr id="33" name="Graphic 31">
            <a:extLst>
              <a:ext uri="{FF2B5EF4-FFF2-40B4-BE49-F238E27FC236}">
                <a16:creationId xmlns:a16="http://schemas.microsoft.com/office/drawing/2014/main" id="{A27EAF4C-8D9D-6D44-A3F2-2CA52C1B70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92995" y="1697796"/>
            <a:ext cx="959252" cy="959252"/>
          </a:xfrm>
          <a:prstGeom prst="rect">
            <a:avLst/>
          </a:prstGeom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E8B18DA3-5531-A044-97A0-1057A1889163}"/>
              </a:ext>
            </a:extLst>
          </p:cNvPr>
          <p:cNvSpPr/>
          <p:nvPr/>
        </p:nvSpPr>
        <p:spPr>
          <a:xfrm rot="16200000">
            <a:off x="7638656" y="2251740"/>
            <a:ext cx="2248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7B6BB"/>
                </a:solidFill>
                <a:cs typeface="Consolas" panose="020B0609020204030204" pitchFamily="49" charset="0"/>
              </a:rPr>
              <a:t>Преимущества</a:t>
            </a:r>
          </a:p>
        </p:txBody>
      </p:sp>
    </p:spTree>
    <p:extLst>
      <p:ext uri="{BB962C8B-B14F-4D97-AF65-F5344CB8AC3E}">
        <p14:creationId xmlns:p14="http://schemas.microsoft.com/office/powerpoint/2010/main" val="15014937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29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6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0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5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2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5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6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5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5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7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3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7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4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5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9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5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2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1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5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7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6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6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7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6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6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6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8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6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4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6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0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5">
      <a:majorFont>
        <a:latin typeface="Consolas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pc="http://schemas.microsoft.com/office/infopath/2007/PartnerControls" xmlns:xsi="http://www.w3.org/2001/XMLSchema-instance">
  <documentManagement>
    <_dlc_DocId xmlns="d881d74c-72f4-419c-9dce-164680df5c83">JWXU6D5MCXXA-356-190</_dlc_DocId>
    <_dlc_DocIdUrl xmlns="d881d74c-72f4-419c-9dce-164680df5c83">
      <Url>http://portal.infotecs.int/productsAndSolutions/implantation/_layouts/15/DocIdRedir.aspx?ID=JWXU6D5MCXXA-356-190</Url>
      <Description>JWXU6D5MCXXA-356-190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C042C1CE62BFD4EA243357C215FEA46" ma:contentTypeVersion="1" ma:contentTypeDescription="Создание документа." ma:contentTypeScope="" ma:versionID="8c477eda7e93249c34948a4414cd4d13">
  <xsd:schema xmlns:xsd="http://www.w3.org/2001/XMLSchema" xmlns:xs="http://www.w3.org/2001/XMLSchema" xmlns:p="http://schemas.microsoft.com/office/2006/metadata/properties" xmlns:ns2="d881d74c-72f4-419c-9dce-164680df5c83" targetNamespace="http://schemas.microsoft.com/office/2006/metadata/properties" ma:root="true" ma:fieldsID="ca4e3e57651580d1eb4180d33fc18c34" ns2:_="">
    <xsd:import namespace="d881d74c-72f4-419c-9dce-164680df5c8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1d74c-72f4-419c-9dce-164680df5c8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C71292F-AC35-4DFE-94ED-5C68FB81BA2C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d881d74c-72f4-419c-9dce-164680df5c8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538F676-8AEC-4C00-80F8-00D64AEB82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729AB2-9BE5-4369-94FB-2F3B72681D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81d74c-72f4-419c-9dce-164680df5c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49A9E9A-906C-42A4-8760-B9CD62559D2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672</Words>
  <Application>Microsoft Office PowerPoint</Application>
  <PresentationFormat>Экран (16:9)</PresentationFormat>
  <Paragraphs>149</Paragraphs>
  <Slides>31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21</vt:i4>
      </vt:variant>
      <vt:variant>
        <vt:lpstr>Заголовки слайдов</vt:lpstr>
      </vt:variant>
      <vt:variant>
        <vt:i4>31</vt:i4>
      </vt:variant>
    </vt:vector>
  </HeadingPairs>
  <TitlesOfParts>
    <vt:vector size="61" baseType="lpstr">
      <vt:lpstr>MingLiU_HKSCS</vt:lpstr>
      <vt:lpstr>Arial</vt:lpstr>
      <vt:lpstr>Calibri</vt:lpstr>
      <vt:lpstr>Consolas</vt:lpstr>
      <vt:lpstr>Courier New</vt:lpstr>
      <vt:lpstr>PT Root UI</vt:lpstr>
      <vt:lpstr>PT Root UI Web</vt:lpstr>
      <vt:lpstr>Segoe UI</vt:lpstr>
      <vt:lpstr>Segoe UI Light</vt:lpstr>
      <vt:lpstr>29_Специальное оформление</vt:lpstr>
      <vt:lpstr>6_Специальное оформление</vt:lpstr>
      <vt:lpstr>15_Специальное оформление</vt:lpstr>
      <vt:lpstr>17_Специальное оформление</vt:lpstr>
      <vt:lpstr>12_Специальное оформление</vt:lpstr>
      <vt:lpstr>13_Специальное оформление</vt:lpstr>
      <vt:lpstr>28_Специальное оформление</vt:lpstr>
      <vt:lpstr>14_Специальное оформление</vt:lpstr>
      <vt:lpstr>30_Специальное оформление</vt:lpstr>
      <vt:lpstr>10_Специальное оформление</vt:lpstr>
      <vt:lpstr>9_Специальное оформление</vt:lpstr>
      <vt:lpstr>8_Специальное оформление</vt:lpstr>
      <vt:lpstr>20_Специальное оформление</vt:lpstr>
      <vt:lpstr>22_Специальное оформление</vt:lpstr>
      <vt:lpstr>26_Специальное оформление</vt:lpstr>
      <vt:lpstr>25_Специальное оформление</vt:lpstr>
      <vt:lpstr>23_Специальное оформление</vt:lpstr>
      <vt:lpstr>24_Специальное оформление</vt:lpstr>
      <vt:lpstr>19_Специальное оформление</vt:lpstr>
      <vt:lpstr>31_Специальное оформление</vt:lpstr>
      <vt:lpstr>27_Специальное оформление</vt:lpstr>
      <vt:lpstr>ГК «ИнфоТеКС» 2022 </vt:lpstr>
      <vt:lpstr>Кто мы?</vt:lpstr>
      <vt:lpstr>Презентация PowerPoint</vt:lpstr>
      <vt:lpstr>Презентация PowerPoint</vt:lpstr>
      <vt:lpstr>Что мы делаем</vt:lpstr>
      <vt:lpstr>Продукты и решения ViPNet </vt:lpstr>
      <vt:lpstr>Защита каналов связи</vt:lpstr>
      <vt:lpstr>Криптографические системы и сервисы (PKI)</vt:lpstr>
      <vt:lpstr>Решение по обнаружению и предотвращению компьютерных атак</vt:lpstr>
      <vt:lpstr>Решение для защиты  рабочих станций и серверов</vt:lpstr>
      <vt:lpstr>Защита информации АСУ ТП</vt:lpstr>
      <vt:lpstr>Защищенные коммуникации</vt:lpstr>
      <vt:lpstr>Решение для работы со СМЭВ и оказания государственных услуг</vt:lpstr>
      <vt:lpstr>Комплекс квантовой криптографии</vt:lpstr>
      <vt:lpstr>Технофест FAQ</vt:lpstr>
      <vt:lpstr>ФАК</vt:lpstr>
      <vt:lpstr>ФАК</vt:lpstr>
      <vt:lpstr>ФАК</vt:lpstr>
      <vt:lpstr>ФАК</vt:lpstr>
      <vt:lpstr>ФАК</vt:lpstr>
      <vt:lpstr>ФАК</vt:lpstr>
      <vt:lpstr>ФАК</vt:lpstr>
      <vt:lpstr>ФАК</vt:lpstr>
      <vt:lpstr>ФАК</vt:lpstr>
      <vt:lpstr>ФАК</vt:lpstr>
      <vt:lpstr>ФАК</vt:lpstr>
      <vt:lpstr>ФАК</vt:lpstr>
      <vt:lpstr>ФАК</vt:lpstr>
      <vt:lpstr>Презентация PowerPoint</vt:lpstr>
      <vt:lpstr>Поехали!</vt:lpstr>
      <vt:lpstr>Новосибирск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Nickolai Smirnov</dc:creator>
  <cp:lastModifiedBy>Nickolai Smirnov</cp:lastModifiedBy>
  <cp:revision>402</cp:revision>
  <dcterms:created xsi:type="dcterms:W3CDTF">2013-11-04T16:02:14Z</dcterms:created>
  <dcterms:modified xsi:type="dcterms:W3CDTF">2022-10-11T16:47:21Z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0x0101009C042C1CE62BFD4EA243357C215FEA46</vt:lpwstr>
  </property>
  <property fmtid="{D5CDD505-2E9C-101B-9397-08002B2CF9AE}" pid="3" name="_dlc_DocIdItemGuid">
    <vt:lpwstr>a0007c9b-a7ad-4192-bee9-3110fb4ceeeb</vt:lpwstr>
  </property>
</Properties>
</file>